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media/image20.jpg" ContentType="image/gif"/>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7" r:id="rId2"/>
    <p:sldId id="1034" r:id="rId3"/>
    <p:sldId id="1036" r:id="rId4"/>
    <p:sldId id="1097" r:id="rId5"/>
    <p:sldId id="1085" r:id="rId6"/>
    <p:sldId id="1088" r:id="rId7"/>
    <p:sldId id="1087" r:id="rId8"/>
    <p:sldId id="1094" r:id="rId9"/>
    <p:sldId id="1096" r:id="rId10"/>
    <p:sldId id="1091" r:id="rId11"/>
    <p:sldId id="1092" r:id="rId12"/>
    <p:sldId id="1093" r:id="rId13"/>
    <p:sldId id="1038" r:id="rId14"/>
    <p:sldId id="1084"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597" userDrawn="1">
          <p15:clr>
            <a:srgbClr val="A4A3A4"/>
          </p15:clr>
        </p15:guide>
        <p15:guide id="4" pos="708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7BFAA"/>
    <a:srgbClr val="79976B"/>
    <a:srgbClr val="E2C34E"/>
    <a:srgbClr val="F7F7EC"/>
    <a:srgbClr val="BBC982"/>
    <a:srgbClr val="1293D0"/>
    <a:srgbClr val="F7C15F"/>
    <a:srgbClr val="EAEEF2"/>
    <a:srgbClr val="23C3C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97" d="100"/>
          <a:sy n="97" d="100"/>
        </p:scale>
        <p:origin x="552" y="76"/>
      </p:cViewPr>
      <p:guideLst>
        <p:guide orient="horz" pos="2160"/>
        <p:guide pos="3840"/>
        <p:guide pos="597"/>
        <p:guide pos="708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jpeg>
</file>

<file path=ppt/media/image19.gif>
</file>

<file path=ppt/media/image2.png>
</file>

<file path=ppt/media/image20.jpg>
</file>

<file path=ppt/media/image3.jpeg>
</file>

<file path=ppt/media/image4.jpg>
</file>

<file path=ppt/media/image5.jpg>
</file>

<file path=ppt/media/image6.jpe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6EF9CD-023B-4A32-B1FA-2E4E1B70FD1F}" type="datetimeFigureOut">
              <a:rPr lang="zh-CN" altLang="en-US" smtClean="0"/>
              <a:t>2023/11/26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71C8A8-D6EA-4A4A-A18E-61E78903D24A}" type="slidenum">
              <a:rPr lang="zh-CN" altLang="en-US" smtClean="0"/>
              <a:t>‹#›</a:t>
            </a:fld>
            <a:endParaRPr lang="zh-CN" altLang="en-US"/>
          </a:p>
        </p:txBody>
      </p:sp>
    </p:spTree>
    <p:extLst>
      <p:ext uri="{BB962C8B-B14F-4D97-AF65-F5344CB8AC3E}">
        <p14:creationId xmlns:p14="http://schemas.microsoft.com/office/powerpoint/2010/main" val="22197579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AD6250E-D394-43D9-8472-C10F4E954144}"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AD6250E-D394-43D9-8472-C10F4E954144}" type="slidenum">
              <a:rPr lang="zh-CN" altLang="en-US" smtClean="0"/>
              <a:t>11</a:t>
            </a:fld>
            <a:endParaRPr lang="zh-CN" altLang="en-US"/>
          </a:p>
        </p:txBody>
      </p:sp>
    </p:spTree>
    <p:extLst>
      <p:ext uri="{BB962C8B-B14F-4D97-AF65-F5344CB8AC3E}">
        <p14:creationId xmlns:p14="http://schemas.microsoft.com/office/powerpoint/2010/main" val="5474904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AD6250E-D394-43D9-8472-C10F4E954144}" type="slidenum">
              <a:rPr lang="zh-CN" altLang="en-US" smtClean="0"/>
              <a:t>12</a:t>
            </a:fld>
            <a:endParaRPr lang="zh-CN" altLang="en-US"/>
          </a:p>
        </p:txBody>
      </p:sp>
    </p:spTree>
    <p:extLst>
      <p:ext uri="{BB962C8B-B14F-4D97-AF65-F5344CB8AC3E}">
        <p14:creationId xmlns:p14="http://schemas.microsoft.com/office/powerpoint/2010/main" val="15426130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AD6250E-D394-43D9-8472-C10F4E954144}" type="slidenum">
              <a:rPr lang="zh-CN" altLang="en-US" smtClean="0"/>
              <a:t>13</a:t>
            </a:fld>
            <a:endParaRPr lang="zh-CN" altLang="en-US"/>
          </a:p>
        </p:txBody>
      </p:sp>
    </p:spTree>
    <p:extLst>
      <p:ext uri="{BB962C8B-B14F-4D97-AF65-F5344CB8AC3E}">
        <p14:creationId xmlns:p14="http://schemas.microsoft.com/office/powerpoint/2010/main" val="30416580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AD6250E-D394-43D9-8472-C10F4E954144}" type="slidenum">
              <a:rPr lang="zh-CN" altLang="en-US" smtClean="0"/>
              <a:t>2</a:t>
            </a:fld>
            <a:endParaRPr lang="zh-CN" altLang="en-US"/>
          </a:p>
        </p:txBody>
      </p:sp>
    </p:spTree>
    <p:extLst>
      <p:ext uri="{BB962C8B-B14F-4D97-AF65-F5344CB8AC3E}">
        <p14:creationId xmlns:p14="http://schemas.microsoft.com/office/powerpoint/2010/main" val="39640028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AD6250E-D394-43D9-8472-C10F4E954144}" type="slidenum">
              <a:rPr lang="zh-CN" altLang="en-US" smtClean="0"/>
              <a:t>3</a:t>
            </a:fld>
            <a:endParaRPr lang="zh-CN" altLang="en-US"/>
          </a:p>
        </p:txBody>
      </p:sp>
    </p:spTree>
    <p:extLst>
      <p:ext uri="{BB962C8B-B14F-4D97-AF65-F5344CB8AC3E}">
        <p14:creationId xmlns:p14="http://schemas.microsoft.com/office/powerpoint/2010/main" val="16167459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AD6250E-D394-43D9-8472-C10F4E954144}" type="slidenum">
              <a:rPr lang="zh-CN" altLang="en-US" smtClean="0"/>
              <a:t>5</a:t>
            </a:fld>
            <a:endParaRPr lang="zh-CN" altLang="en-US"/>
          </a:p>
        </p:txBody>
      </p:sp>
    </p:spTree>
    <p:extLst>
      <p:ext uri="{BB962C8B-B14F-4D97-AF65-F5344CB8AC3E}">
        <p14:creationId xmlns:p14="http://schemas.microsoft.com/office/powerpoint/2010/main" val="3981844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AD6250E-D394-43D9-8472-C10F4E954144}" type="slidenum">
              <a:rPr lang="zh-CN" altLang="en-US" smtClean="0"/>
              <a:t>6</a:t>
            </a:fld>
            <a:endParaRPr lang="zh-CN" altLang="en-US"/>
          </a:p>
        </p:txBody>
      </p:sp>
    </p:spTree>
    <p:extLst>
      <p:ext uri="{BB962C8B-B14F-4D97-AF65-F5344CB8AC3E}">
        <p14:creationId xmlns:p14="http://schemas.microsoft.com/office/powerpoint/2010/main" val="28813028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AD6250E-D394-43D9-8472-C10F4E954144}" type="slidenum">
              <a:rPr lang="zh-CN" altLang="en-US" smtClean="0"/>
              <a:t>7</a:t>
            </a:fld>
            <a:endParaRPr lang="zh-CN" altLang="en-US"/>
          </a:p>
        </p:txBody>
      </p:sp>
    </p:spTree>
    <p:extLst>
      <p:ext uri="{BB962C8B-B14F-4D97-AF65-F5344CB8AC3E}">
        <p14:creationId xmlns:p14="http://schemas.microsoft.com/office/powerpoint/2010/main" val="41276352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AD6250E-D394-43D9-8472-C10F4E954144}" type="slidenum">
              <a:rPr lang="zh-CN" altLang="en-US" smtClean="0"/>
              <a:t>8</a:t>
            </a:fld>
            <a:endParaRPr lang="zh-CN" altLang="en-US"/>
          </a:p>
        </p:txBody>
      </p:sp>
    </p:spTree>
    <p:extLst>
      <p:ext uri="{BB962C8B-B14F-4D97-AF65-F5344CB8AC3E}">
        <p14:creationId xmlns:p14="http://schemas.microsoft.com/office/powerpoint/2010/main" val="20600500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AD6250E-D394-43D9-8472-C10F4E954144}" type="slidenum">
              <a:rPr lang="zh-CN" altLang="en-US" smtClean="0"/>
              <a:t>9</a:t>
            </a:fld>
            <a:endParaRPr lang="zh-CN" altLang="en-US"/>
          </a:p>
        </p:txBody>
      </p:sp>
    </p:spTree>
    <p:extLst>
      <p:ext uri="{BB962C8B-B14F-4D97-AF65-F5344CB8AC3E}">
        <p14:creationId xmlns:p14="http://schemas.microsoft.com/office/powerpoint/2010/main" val="14798957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AD6250E-D394-43D9-8472-C10F4E954144}" type="slidenum">
              <a:rPr lang="zh-CN" altLang="en-US" smtClean="0"/>
              <a:t>10</a:t>
            </a:fld>
            <a:endParaRPr lang="zh-CN" altLang="en-US"/>
          </a:p>
        </p:txBody>
      </p:sp>
    </p:spTree>
    <p:extLst>
      <p:ext uri="{BB962C8B-B14F-4D97-AF65-F5344CB8AC3E}">
        <p14:creationId xmlns:p14="http://schemas.microsoft.com/office/powerpoint/2010/main" val="18046560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D7226FE5-FA96-700C-AB67-FEF93B546F91}"/>
              </a:ext>
            </a:extLst>
          </p:cNvPr>
          <p:cNvSpPr txBox="1"/>
          <p:nvPr userDrawn="1"/>
        </p:nvSpPr>
        <p:spPr>
          <a:xfrm>
            <a:off x="0" y="6673334"/>
            <a:ext cx="762037" cy="123111"/>
          </a:xfrm>
          <a:prstGeom prst="rect">
            <a:avLst/>
          </a:prstGeom>
          <a:noFill/>
        </p:spPr>
        <p:txBody>
          <a:bodyPr wrap="square">
            <a:spAutoFit/>
          </a:bodyPr>
          <a:lstStyle/>
          <a:p>
            <a:r>
              <a:rPr lang="zh-CN" altLang="en-US" sz="100" dirty="0"/>
              <a:t>51PPT模板网，幻灯片演示模板及素材免费下载！</a:t>
            </a:r>
          </a:p>
          <a:p>
            <a:r>
              <a:rPr lang="zh-CN" altLang="en-US" sz="100" dirty="0"/>
              <a:t>51PPT模板网 唯一访问网址：www.51pptmoban.com</a:t>
            </a:r>
          </a:p>
        </p:txBody>
      </p:sp>
      <p:sp>
        <p:nvSpPr>
          <p:cNvPr id="5" name="图形 37">
            <a:extLst>
              <a:ext uri="{FF2B5EF4-FFF2-40B4-BE49-F238E27FC236}">
                <a16:creationId xmlns:a16="http://schemas.microsoft.com/office/drawing/2014/main" id="{174BF056-3412-48FE-A33A-7CE29BB1CB7B}"/>
              </a:ext>
            </a:extLst>
          </p:cNvPr>
          <p:cNvSpPr/>
          <p:nvPr userDrawn="1"/>
        </p:nvSpPr>
        <p:spPr>
          <a:xfrm rot="5400000">
            <a:off x="2666998" y="-2667001"/>
            <a:ext cx="6858000" cy="12192001"/>
          </a:xfrm>
          <a:custGeom>
            <a:avLst/>
            <a:gdLst>
              <a:gd name="connsiteX0" fmla="*/ 5714632 w 5714632"/>
              <a:gd name="connsiteY0" fmla="*/ 5546439 h 6858000"/>
              <a:gd name="connsiteX1" fmla="*/ 5310800 w 5714632"/>
              <a:gd name="connsiteY1" fmla="*/ 5939550 h 6858000"/>
              <a:gd name="connsiteX2" fmla="*/ 5289358 w 5714632"/>
              <a:gd name="connsiteY2" fmla="*/ 6000304 h 6858000"/>
              <a:gd name="connsiteX3" fmla="*/ 5214309 w 5714632"/>
              <a:gd name="connsiteY3" fmla="*/ 6153974 h 6858000"/>
              <a:gd name="connsiteX4" fmla="*/ 4663954 w 5714632"/>
              <a:gd name="connsiteY4" fmla="*/ 6858000 h 6858000"/>
              <a:gd name="connsiteX5" fmla="*/ 4638938 w 5714632"/>
              <a:gd name="connsiteY5" fmla="*/ 6858000 h 6858000"/>
              <a:gd name="connsiteX6" fmla="*/ 4760445 w 5714632"/>
              <a:gd name="connsiteY6" fmla="*/ 6672166 h 6858000"/>
              <a:gd name="connsiteX7" fmla="*/ 5085655 w 5714632"/>
              <a:gd name="connsiteY7" fmla="*/ 6304071 h 6858000"/>
              <a:gd name="connsiteX8" fmla="*/ 5307227 w 5714632"/>
              <a:gd name="connsiteY8" fmla="*/ 5896665 h 6858000"/>
              <a:gd name="connsiteX9" fmla="*/ 5714632 w 5714632"/>
              <a:gd name="connsiteY9" fmla="*/ 5521423 h 6858000"/>
              <a:gd name="connsiteX10" fmla="*/ 5714632 w 5714632"/>
              <a:gd name="connsiteY10" fmla="*/ 5546439 h 6858000"/>
              <a:gd name="connsiteX11" fmla="*/ 5711059 w 5714632"/>
              <a:gd name="connsiteY11" fmla="*/ 4820971 h 6858000"/>
              <a:gd name="connsiteX12" fmla="*/ 5507356 w 5714632"/>
              <a:gd name="connsiteY12" fmla="*/ 4928183 h 6858000"/>
              <a:gd name="connsiteX13" fmla="*/ 4581758 w 5714632"/>
              <a:gd name="connsiteY13" fmla="*/ 6046762 h 6858000"/>
              <a:gd name="connsiteX14" fmla="*/ 4249401 w 5714632"/>
              <a:gd name="connsiteY14" fmla="*/ 6472037 h 6858000"/>
              <a:gd name="connsiteX15" fmla="*/ 3634718 w 5714632"/>
              <a:gd name="connsiteY15" fmla="*/ 6858000 h 6858000"/>
              <a:gd name="connsiteX16" fmla="*/ 3506063 w 5714632"/>
              <a:gd name="connsiteY16" fmla="*/ 6858000 h 6858000"/>
              <a:gd name="connsiteX17" fmla="*/ 3952780 w 5714632"/>
              <a:gd name="connsiteY17" fmla="*/ 6593544 h 6858000"/>
              <a:gd name="connsiteX18" fmla="*/ 4349465 w 5714632"/>
              <a:gd name="connsiteY18" fmla="*/ 6261186 h 6858000"/>
              <a:gd name="connsiteX19" fmla="*/ 4853362 w 5714632"/>
              <a:gd name="connsiteY19" fmla="*/ 5492833 h 6858000"/>
              <a:gd name="connsiteX20" fmla="*/ 5028475 w 5714632"/>
              <a:gd name="connsiteY20" fmla="*/ 5292704 h 6858000"/>
              <a:gd name="connsiteX21" fmla="*/ 5714632 w 5714632"/>
              <a:gd name="connsiteY21" fmla="*/ 4756643 h 6858000"/>
              <a:gd name="connsiteX22" fmla="*/ 5711059 w 5714632"/>
              <a:gd name="connsiteY22" fmla="*/ 4820971 h 6858000"/>
              <a:gd name="connsiteX23" fmla="*/ 5714632 w 5714632"/>
              <a:gd name="connsiteY23" fmla="*/ 3916815 h 6858000"/>
              <a:gd name="connsiteX24" fmla="*/ 5485913 w 5714632"/>
              <a:gd name="connsiteY24" fmla="*/ 3970421 h 6858000"/>
              <a:gd name="connsiteX25" fmla="*/ 5342964 w 5714632"/>
              <a:gd name="connsiteY25" fmla="*/ 4020453 h 6858000"/>
              <a:gd name="connsiteX26" fmla="*/ 5124966 w 5714632"/>
              <a:gd name="connsiteY26" fmla="*/ 4124092 h 6858000"/>
              <a:gd name="connsiteX27" fmla="*/ 4495988 w 5714632"/>
              <a:gd name="connsiteY27" fmla="*/ 4631563 h 6858000"/>
              <a:gd name="connsiteX28" fmla="*/ 4017108 w 5714632"/>
              <a:gd name="connsiteY28" fmla="*/ 5303425 h 6858000"/>
              <a:gd name="connsiteX29" fmla="*/ 3674029 w 5714632"/>
              <a:gd name="connsiteY29" fmla="*/ 5846633 h 6858000"/>
              <a:gd name="connsiteX30" fmla="*/ 3416720 w 5714632"/>
              <a:gd name="connsiteY30" fmla="*/ 6118237 h 6858000"/>
              <a:gd name="connsiteX31" fmla="*/ 3041477 w 5714632"/>
              <a:gd name="connsiteY31" fmla="*/ 6350530 h 6858000"/>
              <a:gd name="connsiteX32" fmla="*/ 2391058 w 5714632"/>
              <a:gd name="connsiteY32" fmla="*/ 6858000 h 6858000"/>
              <a:gd name="connsiteX33" fmla="*/ 2258829 w 5714632"/>
              <a:gd name="connsiteY33" fmla="*/ 6858000 h 6858000"/>
              <a:gd name="connsiteX34" fmla="*/ 2526859 w 5714632"/>
              <a:gd name="connsiteY34" fmla="*/ 6543511 h 6858000"/>
              <a:gd name="connsiteX35" fmla="*/ 2794890 w 5714632"/>
              <a:gd name="connsiteY35" fmla="*/ 6389841 h 6858000"/>
              <a:gd name="connsiteX36" fmla="*/ 3073641 w 5714632"/>
              <a:gd name="connsiteY36" fmla="*/ 6250465 h 6858000"/>
              <a:gd name="connsiteX37" fmla="*/ 3162985 w 5714632"/>
              <a:gd name="connsiteY37" fmla="*/ 6200433 h 6858000"/>
              <a:gd name="connsiteX38" fmla="*/ 3942059 w 5714632"/>
              <a:gd name="connsiteY38" fmla="*/ 5278409 h 6858000"/>
              <a:gd name="connsiteX39" fmla="*/ 4238679 w 5714632"/>
              <a:gd name="connsiteY39" fmla="*/ 4842413 h 6858000"/>
              <a:gd name="connsiteX40" fmla="*/ 4442382 w 5714632"/>
              <a:gd name="connsiteY40" fmla="*/ 4624415 h 6858000"/>
              <a:gd name="connsiteX41" fmla="*/ 4828346 w 5714632"/>
              <a:gd name="connsiteY41" fmla="*/ 4242025 h 6858000"/>
              <a:gd name="connsiteX42" fmla="*/ 5342964 w 5714632"/>
              <a:gd name="connsiteY42" fmla="*/ 3941831 h 6858000"/>
              <a:gd name="connsiteX43" fmla="*/ 5714632 w 5714632"/>
              <a:gd name="connsiteY43" fmla="*/ 3834619 h 6858000"/>
              <a:gd name="connsiteX44" fmla="*/ 5714632 w 5714632"/>
              <a:gd name="connsiteY44" fmla="*/ 3916815 h 6858000"/>
              <a:gd name="connsiteX45" fmla="*/ 5714632 w 5714632"/>
              <a:gd name="connsiteY45" fmla="*/ 2380109 h 6858000"/>
              <a:gd name="connsiteX46" fmla="*/ 5714632 w 5714632"/>
              <a:gd name="connsiteY46" fmla="*/ 2490894 h 6858000"/>
              <a:gd name="connsiteX47" fmla="*/ 5267915 w 5714632"/>
              <a:gd name="connsiteY47" fmla="*/ 2630270 h 6858000"/>
              <a:gd name="connsiteX48" fmla="*/ 4299433 w 5714632"/>
              <a:gd name="connsiteY48" fmla="*/ 3305706 h 6858000"/>
              <a:gd name="connsiteX49" fmla="*/ 3577538 w 5714632"/>
              <a:gd name="connsiteY49" fmla="*/ 4292058 h 6858000"/>
              <a:gd name="connsiteX50" fmla="*/ 3448883 w 5714632"/>
              <a:gd name="connsiteY50" fmla="*/ 4531498 h 6858000"/>
              <a:gd name="connsiteX51" fmla="*/ 2694825 w 5714632"/>
              <a:gd name="connsiteY51" fmla="*/ 5560734 h 6858000"/>
              <a:gd name="connsiteX52" fmla="*/ 2255256 w 5714632"/>
              <a:gd name="connsiteY52" fmla="*/ 5843059 h 6858000"/>
              <a:gd name="connsiteX53" fmla="*/ 1804965 w 5714632"/>
              <a:gd name="connsiteY53" fmla="*/ 6114663 h 6858000"/>
              <a:gd name="connsiteX54" fmla="*/ 1358248 w 5714632"/>
              <a:gd name="connsiteY54" fmla="*/ 6707903 h 6858000"/>
              <a:gd name="connsiteX55" fmla="*/ 1347527 w 5714632"/>
              <a:gd name="connsiteY55" fmla="*/ 6782952 h 6858000"/>
              <a:gd name="connsiteX56" fmla="*/ 1347527 w 5714632"/>
              <a:gd name="connsiteY56" fmla="*/ 6858000 h 6858000"/>
              <a:gd name="connsiteX57" fmla="*/ 1193856 w 5714632"/>
              <a:gd name="connsiteY57" fmla="*/ 6858000 h 6858000"/>
              <a:gd name="connsiteX58" fmla="*/ 1197430 w 5714632"/>
              <a:gd name="connsiteY58" fmla="*/ 6832984 h 6858000"/>
              <a:gd name="connsiteX59" fmla="*/ 1193856 w 5714632"/>
              <a:gd name="connsiteY59" fmla="*/ 6761509 h 6858000"/>
              <a:gd name="connsiteX60" fmla="*/ 1611983 w 5714632"/>
              <a:gd name="connsiteY60" fmla="*/ 6089647 h 6858000"/>
              <a:gd name="connsiteX61" fmla="*/ 2802037 w 5714632"/>
              <a:gd name="connsiteY61" fmla="*/ 5296277 h 6858000"/>
              <a:gd name="connsiteX62" fmla="*/ 2912823 w 5714632"/>
              <a:gd name="connsiteY62" fmla="*/ 5160475 h 6858000"/>
              <a:gd name="connsiteX63" fmla="*/ 3345245 w 5714632"/>
              <a:gd name="connsiteY63" fmla="*/ 4488613 h 6858000"/>
              <a:gd name="connsiteX64" fmla="*/ 3459605 w 5714632"/>
              <a:gd name="connsiteY64" fmla="*/ 4295631 h 6858000"/>
              <a:gd name="connsiteX65" fmla="*/ 3759799 w 5714632"/>
              <a:gd name="connsiteY65" fmla="*/ 3823898 h 6858000"/>
              <a:gd name="connsiteX66" fmla="*/ 4095730 w 5714632"/>
              <a:gd name="connsiteY66" fmla="*/ 3434361 h 6858000"/>
              <a:gd name="connsiteX67" fmla="*/ 4485267 w 5714632"/>
              <a:gd name="connsiteY67" fmla="*/ 3016234 h 6858000"/>
              <a:gd name="connsiteX68" fmla="*/ 4967722 w 5714632"/>
              <a:gd name="connsiteY68" fmla="*/ 2666007 h 6858000"/>
              <a:gd name="connsiteX69" fmla="*/ 5167851 w 5714632"/>
              <a:gd name="connsiteY69" fmla="*/ 2562369 h 6858000"/>
              <a:gd name="connsiteX70" fmla="*/ 5703911 w 5714632"/>
              <a:gd name="connsiteY70" fmla="*/ 2380109 h 6858000"/>
              <a:gd name="connsiteX71" fmla="*/ 5714632 w 5714632"/>
              <a:gd name="connsiteY71" fmla="*/ 2380109 h 6858000"/>
              <a:gd name="connsiteX72" fmla="*/ 5714632 w 5714632"/>
              <a:gd name="connsiteY72" fmla="*/ 1751131 h 6858000"/>
              <a:gd name="connsiteX73" fmla="*/ 5282210 w 5714632"/>
              <a:gd name="connsiteY73" fmla="*/ 1890507 h 6858000"/>
              <a:gd name="connsiteX74" fmla="*/ 3974223 w 5714632"/>
              <a:gd name="connsiteY74" fmla="*/ 2791088 h 6858000"/>
              <a:gd name="connsiteX75" fmla="*/ 3070067 w 5714632"/>
              <a:gd name="connsiteY75" fmla="*/ 3970421 h 6858000"/>
              <a:gd name="connsiteX76" fmla="*/ 2905676 w 5714632"/>
              <a:gd name="connsiteY76" fmla="*/ 4256320 h 6858000"/>
              <a:gd name="connsiteX77" fmla="*/ 2641219 w 5714632"/>
              <a:gd name="connsiteY77" fmla="*/ 4692316 h 6858000"/>
              <a:gd name="connsiteX78" fmla="*/ 2344599 w 5714632"/>
              <a:gd name="connsiteY78" fmla="*/ 5124738 h 6858000"/>
              <a:gd name="connsiteX79" fmla="*/ 1880013 w 5714632"/>
              <a:gd name="connsiteY79" fmla="*/ 5592898 h 6858000"/>
              <a:gd name="connsiteX80" fmla="*/ 629206 w 5714632"/>
              <a:gd name="connsiteY80" fmla="*/ 6325514 h 6858000"/>
              <a:gd name="connsiteX81" fmla="*/ 118161 w 5714632"/>
              <a:gd name="connsiteY81" fmla="*/ 6858000 h 6858000"/>
              <a:gd name="connsiteX82" fmla="*/ 228 w 5714632"/>
              <a:gd name="connsiteY82" fmla="*/ 6858000 h 6858000"/>
              <a:gd name="connsiteX83" fmla="*/ 228 w 5714632"/>
              <a:gd name="connsiteY83" fmla="*/ 6640002 h 6858000"/>
              <a:gd name="connsiteX84" fmla="*/ 718549 w 5714632"/>
              <a:gd name="connsiteY84" fmla="*/ 6082499 h 6858000"/>
              <a:gd name="connsiteX85" fmla="*/ 1476181 w 5714632"/>
              <a:gd name="connsiteY85" fmla="*/ 5696536 h 6858000"/>
              <a:gd name="connsiteX86" fmla="*/ 2830627 w 5714632"/>
              <a:gd name="connsiteY86" fmla="*/ 4102649 h 6858000"/>
              <a:gd name="connsiteX87" fmla="*/ 3330950 w 5714632"/>
              <a:gd name="connsiteY87" fmla="*/ 3359312 h 6858000"/>
              <a:gd name="connsiteX88" fmla="*/ 3734783 w 5714632"/>
              <a:gd name="connsiteY88" fmla="*/ 2919743 h 6858000"/>
              <a:gd name="connsiteX89" fmla="*/ 4192221 w 5714632"/>
              <a:gd name="connsiteY89" fmla="*/ 2440862 h 6858000"/>
              <a:gd name="connsiteX90" fmla="*/ 4942705 w 5714632"/>
              <a:gd name="connsiteY90" fmla="*/ 1904802 h 6858000"/>
              <a:gd name="connsiteX91" fmla="*/ 5135687 w 5714632"/>
              <a:gd name="connsiteY91" fmla="*/ 1808311 h 6858000"/>
              <a:gd name="connsiteX92" fmla="*/ 5714632 w 5714632"/>
              <a:gd name="connsiteY92" fmla="*/ 1601034 h 6858000"/>
              <a:gd name="connsiteX93" fmla="*/ 5714632 w 5714632"/>
              <a:gd name="connsiteY93" fmla="*/ 1751131 h 6858000"/>
              <a:gd name="connsiteX94" fmla="*/ 5714632 w 5714632"/>
              <a:gd name="connsiteY94" fmla="*/ 0 h 6858000"/>
              <a:gd name="connsiteX95" fmla="*/ 5714632 w 5714632"/>
              <a:gd name="connsiteY95" fmla="*/ 121507 h 6858000"/>
              <a:gd name="connsiteX96" fmla="*/ 5124966 w 5714632"/>
              <a:gd name="connsiteY96" fmla="*/ 732616 h 6858000"/>
              <a:gd name="connsiteX97" fmla="*/ 4642512 w 5714632"/>
              <a:gd name="connsiteY97" fmla="*/ 1025662 h 6858000"/>
              <a:gd name="connsiteX98" fmla="*/ 4431661 w 5714632"/>
              <a:gd name="connsiteY98" fmla="*/ 1161464 h 6858000"/>
              <a:gd name="connsiteX99" fmla="*/ 3277344 w 5714632"/>
              <a:gd name="connsiteY99" fmla="*/ 2705319 h 6858000"/>
              <a:gd name="connsiteX100" fmla="*/ 3148690 w 5714632"/>
              <a:gd name="connsiteY100" fmla="*/ 2948333 h 6858000"/>
              <a:gd name="connsiteX101" fmla="*/ 3034330 w 5714632"/>
              <a:gd name="connsiteY101" fmla="*/ 3166331 h 6858000"/>
              <a:gd name="connsiteX102" fmla="*/ 2666235 w 5714632"/>
              <a:gd name="connsiteY102" fmla="*/ 3766718 h 6858000"/>
              <a:gd name="connsiteX103" fmla="*/ 2362468 w 5714632"/>
              <a:gd name="connsiteY103" fmla="*/ 4152682 h 6858000"/>
              <a:gd name="connsiteX104" fmla="*/ 757860 w 5714632"/>
              <a:gd name="connsiteY104" fmla="*/ 5432079 h 6858000"/>
              <a:gd name="connsiteX105" fmla="*/ 579173 w 5714632"/>
              <a:gd name="connsiteY105" fmla="*/ 5496407 h 6858000"/>
              <a:gd name="connsiteX106" fmla="*/ 228 w 5714632"/>
              <a:gd name="connsiteY106" fmla="*/ 5635782 h 6858000"/>
              <a:gd name="connsiteX107" fmla="*/ 228 w 5714632"/>
              <a:gd name="connsiteY107" fmla="*/ 5496407 h 6858000"/>
              <a:gd name="connsiteX108" fmla="*/ 782876 w 5714632"/>
              <a:gd name="connsiteY108" fmla="*/ 5278409 h 6858000"/>
              <a:gd name="connsiteX109" fmla="*/ 2065847 w 5714632"/>
              <a:gd name="connsiteY109" fmla="*/ 4370680 h 6858000"/>
              <a:gd name="connsiteX110" fmla="*/ 2955708 w 5714632"/>
              <a:gd name="connsiteY110" fmla="*/ 3051971 h 6858000"/>
              <a:gd name="connsiteX111" fmla="*/ 4038550 w 5714632"/>
              <a:gd name="connsiteY111" fmla="*/ 1297266 h 6858000"/>
              <a:gd name="connsiteX112" fmla="*/ 4181500 w 5714632"/>
              <a:gd name="connsiteY112" fmla="*/ 1186481 h 6858000"/>
              <a:gd name="connsiteX113" fmla="*/ 5543093 w 5714632"/>
              <a:gd name="connsiteY113" fmla="*/ 0 h 6858000"/>
              <a:gd name="connsiteX114" fmla="*/ 5714632 w 5714632"/>
              <a:gd name="connsiteY114" fmla="*/ 0 h 6858000"/>
              <a:gd name="connsiteX115" fmla="*/ 4102877 w 5714632"/>
              <a:gd name="connsiteY115" fmla="*/ 0 h 6858000"/>
              <a:gd name="connsiteX116" fmla="*/ 4102877 w 5714632"/>
              <a:gd name="connsiteY116" fmla="*/ 42885 h 6858000"/>
              <a:gd name="connsiteX117" fmla="*/ 4013534 w 5714632"/>
              <a:gd name="connsiteY117" fmla="*/ 518192 h 6858000"/>
              <a:gd name="connsiteX118" fmla="*/ 3752651 w 5714632"/>
              <a:gd name="connsiteY118" fmla="*/ 1100711 h 6858000"/>
              <a:gd name="connsiteX119" fmla="*/ 2648367 w 5714632"/>
              <a:gd name="connsiteY119" fmla="*/ 2666007 h 6858000"/>
              <a:gd name="connsiteX120" fmla="*/ 2548302 w 5714632"/>
              <a:gd name="connsiteY120" fmla="*/ 2855415 h 6858000"/>
              <a:gd name="connsiteX121" fmla="*/ 1955062 w 5714632"/>
              <a:gd name="connsiteY121" fmla="*/ 3716686 h 6858000"/>
              <a:gd name="connsiteX122" fmla="*/ 1279626 w 5714632"/>
              <a:gd name="connsiteY122" fmla="*/ 4249173 h 6858000"/>
              <a:gd name="connsiteX123" fmla="*/ 1086644 w 5714632"/>
              <a:gd name="connsiteY123" fmla="*/ 4349237 h 6858000"/>
              <a:gd name="connsiteX124" fmla="*/ 875793 w 5714632"/>
              <a:gd name="connsiteY124" fmla="*/ 4438581 h 6858000"/>
              <a:gd name="connsiteX125" fmla="*/ 10949 w 5714632"/>
              <a:gd name="connsiteY125" fmla="*/ 4631563 h 6858000"/>
              <a:gd name="connsiteX126" fmla="*/ 228 w 5714632"/>
              <a:gd name="connsiteY126" fmla="*/ 4631563 h 6858000"/>
              <a:gd name="connsiteX127" fmla="*/ 228 w 5714632"/>
              <a:gd name="connsiteY127" fmla="*/ 4488613 h 6858000"/>
              <a:gd name="connsiteX128" fmla="*/ 525567 w 5714632"/>
              <a:gd name="connsiteY128" fmla="*/ 4392122 h 6858000"/>
              <a:gd name="connsiteX129" fmla="*/ 911531 w 5714632"/>
              <a:gd name="connsiteY129" fmla="*/ 4267041 h 6858000"/>
              <a:gd name="connsiteX130" fmla="*/ 1804965 w 5714632"/>
              <a:gd name="connsiteY130" fmla="*/ 3673801 h 6858000"/>
              <a:gd name="connsiteX131" fmla="*/ 2423221 w 5714632"/>
              <a:gd name="connsiteY131" fmla="*/ 2780367 h 6858000"/>
              <a:gd name="connsiteX132" fmla="*/ 2655514 w 5714632"/>
              <a:gd name="connsiteY132" fmla="*/ 2362240 h 6858000"/>
              <a:gd name="connsiteX133" fmla="*/ 3749077 w 5714632"/>
              <a:gd name="connsiteY133" fmla="*/ 886287 h 6858000"/>
              <a:gd name="connsiteX134" fmla="*/ 3849142 w 5714632"/>
              <a:gd name="connsiteY134" fmla="*/ 661141 h 6858000"/>
              <a:gd name="connsiteX135" fmla="*/ 3981370 w 5714632"/>
              <a:gd name="connsiteY135" fmla="*/ 82196 h 6858000"/>
              <a:gd name="connsiteX136" fmla="*/ 3981370 w 5714632"/>
              <a:gd name="connsiteY136" fmla="*/ 0 h 6858000"/>
              <a:gd name="connsiteX137" fmla="*/ 4102877 w 5714632"/>
              <a:gd name="connsiteY137" fmla="*/ 0 h 6858000"/>
              <a:gd name="connsiteX138" fmla="*/ 3263049 w 5714632"/>
              <a:gd name="connsiteY138" fmla="*/ 0 h 6858000"/>
              <a:gd name="connsiteX139" fmla="*/ 3263049 w 5714632"/>
              <a:gd name="connsiteY139" fmla="*/ 35737 h 6858000"/>
              <a:gd name="connsiteX140" fmla="*/ 3191574 w 5714632"/>
              <a:gd name="connsiteY140" fmla="*/ 407406 h 6858000"/>
              <a:gd name="connsiteX141" fmla="*/ 2816332 w 5714632"/>
              <a:gd name="connsiteY141" fmla="*/ 1122153 h 6858000"/>
              <a:gd name="connsiteX142" fmla="*/ 1965783 w 5714632"/>
              <a:gd name="connsiteY142" fmla="*/ 2233585 h 6858000"/>
              <a:gd name="connsiteX143" fmla="*/ 1383264 w 5714632"/>
              <a:gd name="connsiteY143" fmla="*/ 3044823 h 6858000"/>
              <a:gd name="connsiteX144" fmla="*/ 543436 w 5714632"/>
              <a:gd name="connsiteY144" fmla="*/ 3577310 h 6858000"/>
              <a:gd name="connsiteX145" fmla="*/ 228 w 5714632"/>
              <a:gd name="connsiteY145" fmla="*/ 3713112 h 6858000"/>
              <a:gd name="connsiteX146" fmla="*/ 228 w 5714632"/>
              <a:gd name="connsiteY146" fmla="*/ 3588031 h 6858000"/>
              <a:gd name="connsiteX147" fmla="*/ 468387 w 5714632"/>
              <a:gd name="connsiteY147" fmla="*/ 3473672 h 6858000"/>
              <a:gd name="connsiteX148" fmla="*/ 689959 w 5714632"/>
              <a:gd name="connsiteY148" fmla="*/ 3387902 h 6858000"/>
              <a:gd name="connsiteX149" fmla="*/ 861498 w 5714632"/>
              <a:gd name="connsiteY149" fmla="*/ 3302132 h 6858000"/>
              <a:gd name="connsiteX150" fmla="*/ 1887161 w 5714632"/>
              <a:gd name="connsiteY150" fmla="*/ 2133521 h 6858000"/>
              <a:gd name="connsiteX151" fmla="*/ 2065847 w 5714632"/>
              <a:gd name="connsiteY151" fmla="*/ 1854769 h 6858000"/>
              <a:gd name="connsiteX152" fmla="*/ 2412500 w 5714632"/>
              <a:gd name="connsiteY152" fmla="*/ 1443790 h 6858000"/>
              <a:gd name="connsiteX153" fmla="*/ 2884233 w 5714632"/>
              <a:gd name="connsiteY153" fmla="*/ 864844 h 6858000"/>
              <a:gd name="connsiteX154" fmla="*/ 2977150 w 5714632"/>
              <a:gd name="connsiteY154" fmla="*/ 700452 h 6858000"/>
              <a:gd name="connsiteX155" fmla="*/ 3162985 w 5714632"/>
              <a:gd name="connsiteY155" fmla="*/ 0 h 6858000"/>
              <a:gd name="connsiteX156" fmla="*/ 3263049 w 5714632"/>
              <a:gd name="connsiteY156" fmla="*/ 0 h 6858000"/>
              <a:gd name="connsiteX157" fmla="*/ 2526859 w 5714632"/>
              <a:gd name="connsiteY157" fmla="*/ 0 h 6858000"/>
              <a:gd name="connsiteX158" fmla="*/ 2526859 w 5714632"/>
              <a:gd name="connsiteY158" fmla="*/ 39311 h 6858000"/>
              <a:gd name="connsiteX159" fmla="*/ 2412500 w 5714632"/>
              <a:gd name="connsiteY159" fmla="*/ 514618 h 6858000"/>
              <a:gd name="connsiteX160" fmla="*/ 2169486 w 5714632"/>
              <a:gd name="connsiteY160" fmla="*/ 918450 h 6858000"/>
              <a:gd name="connsiteX161" fmla="*/ 1747785 w 5714632"/>
              <a:gd name="connsiteY161" fmla="*/ 1418773 h 6858000"/>
              <a:gd name="connsiteX162" fmla="*/ 1311789 w 5714632"/>
              <a:gd name="connsiteY162" fmla="*/ 2087062 h 6858000"/>
              <a:gd name="connsiteX163" fmla="*/ 729270 w 5714632"/>
              <a:gd name="connsiteY163" fmla="*/ 2626696 h 6858000"/>
              <a:gd name="connsiteX164" fmla="*/ 471961 w 5714632"/>
              <a:gd name="connsiteY164" fmla="*/ 2751777 h 6858000"/>
              <a:gd name="connsiteX165" fmla="*/ 46687 w 5714632"/>
              <a:gd name="connsiteY165" fmla="*/ 2862563 h 6858000"/>
              <a:gd name="connsiteX166" fmla="*/ 14523 w 5714632"/>
              <a:gd name="connsiteY166" fmla="*/ 2869710 h 6858000"/>
              <a:gd name="connsiteX167" fmla="*/ 228 w 5714632"/>
              <a:gd name="connsiteY167" fmla="*/ 2869710 h 6858000"/>
              <a:gd name="connsiteX168" fmla="*/ 228 w 5714632"/>
              <a:gd name="connsiteY168" fmla="*/ 2776793 h 6858000"/>
              <a:gd name="connsiteX169" fmla="*/ 554157 w 5714632"/>
              <a:gd name="connsiteY169" fmla="*/ 2619549 h 6858000"/>
              <a:gd name="connsiteX170" fmla="*/ 1104512 w 5714632"/>
              <a:gd name="connsiteY170" fmla="*/ 2190700 h 6858000"/>
              <a:gd name="connsiteX171" fmla="*/ 1386838 w 5714632"/>
              <a:gd name="connsiteY171" fmla="*/ 1794016 h 6858000"/>
              <a:gd name="connsiteX172" fmla="*/ 1515492 w 5714632"/>
              <a:gd name="connsiteY172" fmla="*/ 1583165 h 6858000"/>
              <a:gd name="connsiteX173" fmla="*/ 2326730 w 5714632"/>
              <a:gd name="connsiteY173" fmla="*/ 536060 h 6858000"/>
              <a:gd name="connsiteX174" fmla="*/ 2441090 w 5714632"/>
              <a:gd name="connsiteY174" fmla="*/ 125081 h 6858000"/>
              <a:gd name="connsiteX175" fmla="*/ 2448237 w 5714632"/>
              <a:gd name="connsiteY175" fmla="*/ 0 h 6858000"/>
              <a:gd name="connsiteX176" fmla="*/ 2526859 w 5714632"/>
              <a:gd name="connsiteY176" fmla="*/ 0 h 6858000"/>
              <a:gd name="connsiteX177" fmla="*/ 1765654 w 5714632"/>
              <a:gd name="connsiteY177" fmla="*/ 0 h 6858000"/>
              <a:gd name="connsiteX178" fmla="*/ 1765654 w 5714632"/>
              <a:gd name="connsiteY178" fmla="*/ 35737 h 6858000"/>
              <a:gd name="connsiteX179" fmla="*/ 1447591 w 5714632"/>
              <a:gd name="connsiteY179" fmla="*/ 775501 h 6858000"/>
              <a:gd name="connsiteX180" fmla="*/ 1233167 w 5714632"/>
              <a:gd name="connsiteY180" fmla="*/ 1115006 h 6858000"/>
              <a:gd name="connsiteX181" fmla="*/ 793597 w 5714632"/>
              <a:gd name="connsiteY181" fmla="*/ 1819032 h 6858000"/>
              <a:gd name="connsiteX182" fmla="*/ 514846 w 5714632"/>
              <a:gd name="connsiteY182" fmla="*/ 2012014 h 6858000"/>
              <a:gd name="connsiteX183" fmla="*/ 329012 w 5714632"/>
              <a:gd name="connsiteY183" fmla="*/ 2090636 h 6858000"/>
              <a:gd name="connsiteX184" fmla="*/ 32392 w 5714632"/>
              <a:gd name="connsiteY184" fmla="*/ 2158537 h 6858000"/>
              <a:gd name="connsiteX185" fmla="*/ 228 w 5714632"/>
              <a:gd name="connsiteY185" fmla="*/ 2158537 h 6858000"/>
              <a:gd name="connsiteX186" fmla="*/ 228 w 5714632"/>
              <a:gd name="connsiteY186" fmla="*/ 2097783 h 6858000"/>
              <a:gd name="connsiteX187" fmla="*/ 396913 w 5714632"/>
              <a:gd name="connsiteY187" fmla="*/ 1994145 h 6858000"/>
              <a:gd name="connsiteX188" fmla="*/ 868646 w 5714632"/>
              <a:gd name="connsiteY188" fmla="*/ 1643919 h 6858000"/>
              <a:gd name="connsiteX189" fmla="*/ 1165266 w 5714632"/>
              <a:gd name="connsiteY189" fmla="*/ 1107858 h 6858000"/>
              <a:gd name="connsiteX190" fmla="*/ 1526213 w 5714632"/>
              <a:gd name="connsiteY190" fmla="*/ 571798 h 6858000"/>
              <a:gd name="connsiteX191" fmla="*/ 1712048 w 5714632"/>
              <a:gd name="connsiteY191" fmla="*/ 0 h 6858000"/>
              <a:gd name="connsiteX192" fmla="*/ 1765654 w 5714632"/>
              <a:gd name="connsiteY192" fmla="*/ 0 h 6858000"/>
              <a:gd name="connsiteX193" fmla="*/ 1404706 w 5714632"/>
              <a:gd name="connsiteY193" fmla="*/ 0 h 6858000"/>
              <a:gd name="connsiteX194" fmla="*/ 893662 w 5714632"/>
              <a:gd name="connsiteY194" fmla="*/ 450291 h 6858000"/>
              <a:gd name="connsiteX195" fmla="*/ 714975 w 5714632"/>
              <a:gd name="connsiteY195" fmla="*/ 782648 h 6858000"/>
              <a:gd name="connsiteX196" fmla="*/ 568452 w 5714632"/>
              <a:gd name="connsiteY196" fmla="*/ 1079268 h 6858000"/>
              <a:gd name="connsiteX197" fmla="*/ 489830 w 5714632"/>
              <a:gd name="connsiteY197" fmla="*/ 1193628 h 6858000"/>
              <a:gd name="connsiteX198" fmla="*/ 228 w 5714632"/>
              <a:gd name="connsiteY198" fmla="*/ 1654640 h 6858000"/>
              <a:gd name="connsiteX199" fmla="*/ 228 w 5714632"/>
              <a:gd name="connsiteY199" fmla="*/ 1629624 h 6858000"/>
              <a:gd name="connsiteX200" fmla="*/ 85998 w 5714632"/>
              <a:gd name="connsiteY200" fmla="*/ 1565297 h 6858000"/>
              <a:gd name="connsiteX201" fmla="*/ 597042 w 5714632"/>
              <a:gd name="connsiteY201" fmla="*/ 957761 h 6858000"/>
              <a:gd name="connsiteX202" fmla="*/ 679238 w 5714632"/>
              <a:gd name="connsiteY202" fmla="*/ 764780 h 6858000"/>
              <a:gd name="connsiteX203" fmla="*/ 750713 w 5714632"/>
              <a:gd name="connsiteY203" fmla="*/ 603961 h 6858000"/>
              <a:gd name="connsiteX204" fmla="*/ 943694 w 5714632"/>
              <a:gd name="connsiteY204" fmla="*/ 335931 h 6858000"/>
              <a:gd name="connsiteX205" fmla="*/ 1183135 w 5714632"/>
              <a:gd name="connsiteY205" fmla="*/ 153671 h 6858000"/>
              <a:gd name="connsiteX206" fmla="*/ 1336805 w 5714632"/>
              <a:gd name="connsiteY206" fmla="*/ 0 h 6858000"/>
              <a:gd name="connsiteX207" fmla="*/ 1404706 w 5714632"/>
              <a:gd name="connsiteY207" fmla="*/ 0 h 6858000"/>
              <a:gd name="connsiteX208" fmla="*/ 704254 w 5714632"/>
              <a:gd name="connsiteY208" fmla="*/ 0 h 6858000"/>
              <a:gd name="connsiteX209" fmla="*/ 704254 w 5714632"/>
              <a:gd name="connsiteY209" fmla="*/ 7147 h 6858000"/>
              <a:gd name="connsiteX210" fmla="*/ 468387 w 5714632"/>
              <a:gd name="connsiteY210" fmla="*/ 453865 h 6858000"/>
              <a:gd name="connsiteX211" fmla="*/ 300422 w 5714632"/>
              <a:gd name="connsiteY211" fmla="*/ 732616 h 6858000"/>
              <a:gd name="connsiteX212" fmla="*/ 228 w 5714632"/>
              <a:gd name="connsiteY212" fmla="*/ 1215070 h 6858000"/>
              <a:gd name="connsiteX213" fmla="*/ 228 w 5714632"/>
              <a:gd name="connsiteY213" fmla="*/ 1147169 h 6858000"/>
              <a:gd name="connsiteX214" fmla="*/ 218226 w 5714632"/>
              <a:gd name="connsiteY214" fmla="*/ 793369 h 6858000"/>
              <a:gd name="connsiteX215" fmla="*/ 375470 w 5714632"/>
              <a:gd name="connsiteY215" fmla="*/ 511044 h 6858000"/>
              <a:gd name="connsiteX216" fmla="*/ 629206 w 5714632"/>
              <a:gd name="connsiteY216" fmla="*/ 114360 h 6858000"/>
              <a:gd name="connsiteX217" fmla="*/ 668517 w 5714632"/>
              <a:gd name="connsiteY217" fmla="*/ 0 h 6858000"/>
              <a:gd name="connsiteX218" fmla="*/ 704254 w 5714632"/>
              <a:gd name="connsiteY218" fmla="*/ 0 h 6858000"/>
              <a:gd name="connsiteX219" fmla="*/ 429076 w 5714632"/>
              <a:gd name="connsiteY219" fmla="*/ 0 h 6858000"/>
              <a:gd name="connsiteX220" fmla="*/ 228 w 5714632"/>
              <a:gd name="connsiteY220" fmla="*/ 532487 h 6858000"/>
              <a:gd name="connsiteX221" fmla="*/ 57408 w 5714632"/>
              <a:gd name="connsiteY221" fmla="*/ 468159 h 6858000"/>
              <a:gd name="connsiteX222" fmla="*/ 336159 w 5714632"/>
              <a:gd name="connsiteY222" fmla="*/ 153671 h 6858000"/>
              <a:gd name="connsiteX223" fmla="*/ 411208 w 5714632"/>
              <a:gd name="connsiteY223" fmla="*/ 0 h 6858000"/>
              <a:gd name="connsiteX224" fmla="*/ 429076 w 5714632"/>
              <a:gd name="connsiteY224"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Lst>
            <a:rect l="l" t="t" r="r" b="b"/>
            <a:pathLst>
              <a:path w="5714632" h="6858000">
                <a:moveTo>
                  <a:pt x="5714632" y="5546439"/>
                </a:moveTo>
                <a:cubicBezTo>
                  <a:pt x="5568109" y="5567881"/>
                  <a:pt x="5346538" y="5785879"/>
                  <a:pt x="5310800" y="5939550"/>
                </a:cubicBezTo>
                <a:cubicBezTo>
                  <a:pt x="5307227" y="5957419"/>
                  <a:pt x="5296505" y="5978861"/>
                  <a:pt x="5289358" y="6000304"/>
                </a:cubicBezTo>
                <a:cubicBezTo>
                  <a:pt x="5271489" y="6046762"/>
                  <a:pt x="5242899" y="6103942"/>
                  <a:pt x="5214309" y="6153974"/>
                </a:cubicBezTo>
                <a:cubicBezTo>
                  <a:pt x="5092802" y="6382693"/>
                  <a:pt x="4771166" y="6622134"/>
                  <a:pt x="4663954" y="6858000"/>
                </a:cubicBezTo>
                <a:lnTo>
                  <a:pt x="4638938" y="6858000"/>
                </a:lnTo>
                <a:cubicBezTo>
                  <a:pt x="4674675" y="6797247"/>
                  <a:pt x="4713986" y="6729346"/>
                  <a:pt x="4760445" y="6672166"/>
                </a:cubicBezTo>
                <a:cubicBezTo>
                  <a:pt x="4860509" y="6547085"/>
                  <a:pt x="4982017" y="6425578"/>
                  <a:pt x="5085655" y="6304071"/>
                </a:cubicBezTo>
                <a:cubicBezTo>
                  <a:pt x="5200014" y="6168269"/>
                  <a:pt x="5264342" y="6032467"/>
                  <a:pt x="5307227" y="5896665"/>
                </a:cubicBezTo>
                <a:cubicBezTo>
                  <a:pt x="5353685" y="5750142"/>
                  <a:pt x="5575257" y="5546439"/>
                  <a:pt x="5714632" y="5521423"/>
                </a:cubicBezTo>
                <a:lnTo>
                  <a:pt x="5714632" y="5546439"/>
                </a:lnTo>
                <a:close/>
                <a:moveTo>
                  <a:pt x="5711059" y="4820971"/>
                </a:moveTo>
                <a:cubicBezTo>
                  <a:pt x="5646731" y="4853134"/>
                  <a:pt x="5571683" y="4885298"/>
                  <a:pt x="5507356" y="4928183"/>
                </a:cubicBezTo>
                <a:cubicBezTo>
                  <a:pt x="5078507" y="5185492"/>
                  <a:pt x="4785461" y="5671520"/>
                  <a:pt x="4581758" y="6046762"/>
                </a:cubicBezTo>
                <a:cubicBezTo>
                  <a:pt x="4499562" y="6200433"/>
                  <a:pt x="4356613" y="6389841"/>
                  <a:pt x="4249401" y="6472037"/>
                </a:cubicBezTo>
                <a:cubicBezTo>
                  <a:pt x="4045698" y="6625707"/>
                  <a:pt x="3831273" y="6707903"/>
                  <a:pt x="3634718" y="6858000"/>
                </a:cubicBezTo>
                <a:lnTo>
                  <a:pt x="3506063" y="6858000"/>
                </a:lnTo>
                <a:cubicBezTo>
                  <a:pt x="3649013" y="6725772"/>
                  <a:pt x="3799110" y="6675740"/>
                  <a:pt x="3952780" y="6593544"/>
                </a:cubicBezTo>
                <a:cubicBezTo>
                  <a:pt x="4074287" y="6529217"/>
                  <a:pt x="4242253" y="6407709"/>
                  <a:pt x="4349465" y="6261186"/>
                </a:cubicBezTo>
                <a:cubicBezTo>
                  <a:pt x="4531726" y="6011025"/>
                  <a:pt x="4671101" y="5742995"/>
                  <a:pt x="4853362" y="5492833"/>
                </a:cubicBezTo>
                <a:cubicBezTo>
                  <a:pt x="4899821" y="5424932"/>
                  <a:pt x="4971295" y="5360605"/>
                  <a:pt x="5028475" y="5292704"/>
                </a:cubicBezTo>
                <a:cubicBezTo>
                  <a:pt x="5228604" y="5049690"/>
                  <a:pt x="5489487" y="4842413"/>
                  <a:pt x="5714632" y="4756643"/>
                </a:cubicBezTo>
                <a:cubicBezTo>
                  <a:pt x="5714632" y="4778086"/>
                  <a:pt x="5714632" y="4799528"/>
                  <a:pt x="5711059" y="4820971"/>
                </a:cubicBezTo>
                <a:close/>
                <a:moveTo>
                  <a:pt x="5714632" y="3916815"/>
                </a:moveTo>
                <a:cubicBezTo>
                  <a:pt x="5643158" y="3927536"/>
                  <a:pt x="5553814" y="3945405"/>
                  <a:pt x="5485913" y="3970421"/>
                </a:cubicBezTo>
                <a:cubicBezTo>
                  <a:pt x="5439455" y="3988290"/>
                  <a:pt x="5385849" y="4002585"/>
                  <a:pt x="5342964" y="4020453"/>
                </a:cubicBezTo>
                <a:cubicBezTo>
                  <a:pt x="5275063" y="4049043"/>
                  <a:pt x="5192867" y="4084781"/>
                  <a:pt x="5124966" y="4124092"/>
                </a:cubicBezTo>
                <a:cubicBezTo>
                  <a:pt x="4914116" y="4242025"/>
                  <a:pt x="4696118" y="4409991"/>
                  <a:pt x="4495988" y="4631563"/>
                </a:cubicBezTo>
                <a:cubicBezTo>
                  <a:pt x="4295859" y="4849560"/>
                  <a:pt x="4142188" y="5078280"/>
                  <a:pt x="4017108" y="5303425"/>
                </a:cubicBezTo>
                <a:cubicBezTo>
                  <a:pt x="3917043" y="5478538"/>
                  <a:pt x="3806257" y="5664372"/>
                  <a:pt x="3674029" y="5846633"/>
                </a:cubicBezTo>
                <a:cubicBezTo>
                  <a:pt x="3613275" y="5932403"/>
                  <a:pt x="3509637" y="6046762"/>
                  <a:pt x="3416720" y="6118237"/>
                </a:cubicBezTo>
                <a:cubicBezTo>
                  <a:pt x="3288065" y="6214728"/>
                  <a:pt x="3166558" y="6279055"/>
                  <a:pt x="3041477" y="6350530"/>
                </a:cubicBezTo>
                <a:cubicBezTo>
                  <a:pt x="2830627" y="6472037"/>
                  <a:pt x="2541154" y="6586396"/>
                  <a:pt x="2391058" y="6858000"/>
                </a:cubicBezTo>
                <a:lnTo>
                  <a:pt x="2258829" y="6858000"/>
                </a:lnTo>
                <a:cubicBezTo>
                  <a:pt x="2283845" y="6757936"/>
                  <a:pt x="2416074" y="6622134"/>
                  <a:pt x="2526859" y="6543511"/>
                </a:cubicBezTo>
                <a:cubicBezTo>
                  <a:pt x="2612629" y="6475610"/>
                  <a:pt x="2705546" y="6432726"/>
                  <a:pt x="2794890" y="6389841"/>
                </a:cubicBezTo>
                <a:cubicBezTo>
                  <a:pt x="2887807" y="6346956"/>
                  <a:pt x="2980724" y="6300497"/>
                  <a:pt x="3073641" y="6250465"/>
                </a:cubicBezTo>
                <a:cubicBezTo>
                  <a:pt x="3102231" y="6236170"/>
                  <a:pt x="3134395" y="6214728"/>
                  <a:pt x="3162985" y="6200433"/>
                </a:cubicBezTo>
                <a:cubicBezTo>
                  <a:pt x="3534653" y="5982435"/>
                  <a:pt x="3731209" y="5578603"/>
                  <a:pt x="3942059" y="5278409"/>
                </a:cubicBezTo>
                <a:cubicBezTo>
                  <a:pt x="4034976" y="5139033"/>
                  <a:pt x="4124320" y="4981789"/>
                  <a:pt x="4238679" y="4842413"/>
                </a:cubicBezTo>
                <a:cubicBezTo>
                  <a:pt x="4295859" y="4767365"/>
                  <a:pt x="4374481" y="4695890"/>
                  <a:pt x="4442382" y="4624415"/>
                </a:cubicBezTo>
                <a:cubicBezTo>
                  <a:pt x="4553168" y="4499334"/>
                  <a:pt x="4692544" y="4345664"/>
                  <a:pt x="4828346" y="4242025"/>
                </a:cubicBezTo>
                <a:cubicBezTo>
                  <a:pt x="4996311" y="4109797"/>
                  <a:pt x="5171425" y="4009732"/>
                  <a:pt x="5342964" y="3941831"/>
                </a:cubicBezTo>
                <a:cubicBezTo>
                  <a:pt x="5457323" y="3895373"/>
                  <a:pt x="5589552" y="3856062"/>
                  <a:pt x="5714632" y="3834619"/>
                </a:cubicBezTo>
                <a:lnTo>
                  <a:pt x="5714632" y="3916815"/>
                </a:lnTo>
                <a:close/>
                <a:moveTo>
                  <a:pt x="5714632" y="2380109"/>
                </a:moveTo>
                <a:lnTo>
                  <a:pt x="5714632" y="2490894"/>
                </a:lnTo>
                <a:cubicBezTo>
                  <a:pt x="5568109" y="2519484"/>
                  <a:pt x="5414439" y="2569517"/>
                  <a:pt x="5267915" y="2630270"/>
                </a:cubicBezTo>
                <a:cubicBezTo>
                  <a:pt x="4949853" y="2758925"/>
                  <a:pt x="4610348" y="2976922"/>
                  <a:pt x="4299433" y="3305706"/>
                </a:cubicBezTo>
                <a:cubicBezTo>
                  <a:pt x="3984944" y="3630916"/>
                  <a:pt x="3752651" y="3963274"/>
                  <a:pt x="3577538" y="4292058"/>
                </a:cubicBezTo>
                <a:cubicBezTo>
                  <a:pt x="3538227" y="4367106"/>
                  <a:pt x="3491768" y="4452876"/>
                  <a:pt x="3448883" y="4531498"/>
                </a:cubicBezTo>
                <a:cubicBezTo>
                  <a:pt x="3252328" y="4874577"/>
                  <a:pt x="3087936" y="5253393"/>
                  <a:pt x="2694825" y="5560734"/>
                </a:cubicBezTo>
                <a:cubicBezTo>
                  <a:pt x="2551876" y="5671520"/>
                  <a:pt x="2398205" y="5757289"/>
                  <a:pt x="2255256" y="5843059"/>
                </a:cubicBezTo>
                <a:cubicBezTo>
                  <a:pt x="2105159" y="5928829"/>
                  <a:pt x="1955062" y="6011025"/>
                  <a:pt x="1804965" y="6114663"/>
                </a:cubicBezTo>
                <a:cubicBezTo>
                  <a:pt x="1586967" y="6257613"/>
                  <a:pt x="1383264" y="6514922"/>
                  <a:pt x="1358248" y="6707903"/>
                </a:cubicBezTo>
                <a:cubicBezTo>
                  <a:pt x="1354674" y="6732919"/>
                  <a:pt x="1347527" y="6772231"/>
                  <a:pt x="1347527" y="6782952"/>
                </a:cubicBezTo>
                <a:lnTo>
                  <a:pt x="1347527" y="6858000"/>
                </a:lnTo>
                <a:lnTo>
                  <a:pt x="1193856" y="6858000"/>
                </a:lnTo>
                <a:cubicBezTo>
                  <a:pt x="1204577" y="6843705"/>
                  <a:pt x="1197430" y="6843705"/>
                  <a:pt x="1197430" y="6832984"/>
                </a:cubicBezTo>
                <a:cubicBezTo>
                  <a:pt x="1193856" y="6811542"/>
                  <a:pt x="1193856" y="6768657"/>
                  <a:pt x="1193856" y="6761509"/>
                </a:cubicBezTo>
                <a:cubicBezTo>
                  <a:pt x="1193856" y="6529217"/>
                  <a:pt x="1322510" y="6289776"/>
                  <a:pt x="1611983" y="6089647"/>
                </a:cubicBezTo>
                <a:cubicBezTo>
                  <a:pt x="2001520" y="5814469"/>
                  <a:pt x="2412500" y="5732273"/>
                  <a:pt x="2802037" y="5296277"/>
                </a:cubicBezTo>
                <a:cubicBezTo>
                  <a:pt x="2837775" y="5253393"/>
                  <a:pt x="2877086" y="5206934"/>
                  <a:pt x="2912823" y="5160475"/>
                </a:cubicBezTo>
                <a:cubicBezTo>
                  <a:pt x="3077215" y="4942478"/>
                  <a:pt x="3205869" y="4710185"/>
                  <a:pt x="3345245" y="4488613"/>
                </a:cubicBezTo>
                <a:cubicBezTo>
                  <a:pt x="3384556" y="4424286"/>
                  <a:pt x="3420294" y="4356385"/>
                  <a:pt x="3459605" y="4295631"/>
                </a:cubicBezTo>
                <a:cubicBezTo>
                  <a:pt x="3556095" y="4134813"/>
                  <a:pt x="3652586" y="3977569"/>
                  <a:pt x="3759799" y="3823898"/>
                </a:cubicBezTo>
                <a:cubicBezTo>
                  <a:pt x="3849142" y="3695243"/>
                  <a:pt x="3981370" y="3559442"/>
                  <a:pt x="4095730" y="3434361"/>
                </a:cubicBezTo>
                <a:cubicBezTo>
                  <a:pt x="4210090" y="3302132"/>
                  <a:pt x="4335170" y="3144888"/>
                  <a:pt x="4485267" y="3016234"/>
                </a:cubicBezTo>
                <a:cubicBezTo>
                  <a:pt x="4646085" y="2876858"/>
                  <a:pt x="4806903" y="2755351"/>
                  <a:pt x="4967722" y="2666007"/>
                </a:cubicBezTo>
                <a:cubicBezTo>
                  <a:pt x="5028475" y="2630270"/>
                  <a:pt x="5096376" y="2594533"/>
                  <a:pt x="5167851" y="2562369"/>
                </a:cubicBezTo>
                <a:cubicBezTo>
                  <a:pt x="5342964" y="2476599"/>
                  <a:pt x="5525224" y="2419420"/>
                  <a:pt x="5703911" y="2380109"/>
                </a:cubicBezTo>
                <a:lnTo>
                  <a:pt x="5714632" y="2380109"/>
                </a:lnTo>
                <a:close/>
                <a:moveTo>
                  <a:pt x="5714632" y="1751131"/>
                </a:moveTo>
                <a:cubicBezTo>
                  <a:pt x="5575257" y="1783294"/>
                  <a:pt x="5418012" y="1833327"/>
                  <a:pt x="5282210" y="1890507"/>
                </a:cubicBezTo>
                <a:cubicBezTo>
                  <a:pt x="4846215" y="2072767"/>
                  <a:pt x="4406645" y="2355092"/>
                  <a:pt x="3974223" y="2791088"/>
                </a:cubicBezTo>
                <a:cubicBezTo>
                  <a:pt x="3584685" y="3180625"/>
                  <a:pt x="3298786" y="3577310"/>
                  <a:pt x="3070067" y="3970421"/>
                </a:cubicBezTo>
                <a:cubicBezTo>
                  <a:pt x="3016461" y="4063338"/>
                  <a:pt x="2959282" y="4159829"/>
                  <a:pt x="2905676" y="4256320"/>
                </a:cubicBezTo>
                <a:cubicBezTo>
                  <a:pt x="2819906" y="4399270"/>
                  <a:pt x="2734136" y="4545793"/>
                  <a:pt x="2641219" y="4692316"/>
                </a:cubicBezTo>
                <a:cubicBezTo>
                  <a:pt x="2551876" y="4831692"/>
                  <a:pt x="2451811" y="4985362"/>
                  <a:pt x="2344599" y="5124738"/>
                </a:cubicBezTo>
                <a:cubicBezTo>
                  <a:pt x="2226666" y="5274835"/>
                  <a:pt x="2044405" y="5478538"/>
                  <a:pt x="1880013" y="5592898"/>
                </a:cubicBezTo>
                <a:cubicBezTo>
                  <a:pt x="1465460" y="5885944"/>
                  <a:pt x="1043759" y="6061057"/>
                  <a:pt x="629206" y="6325514"/>
                </a:cubicBezTo>
                <a:cubicBezTo>
                  <a:pt x="446945" y="6439873"/>
                  <a:pt x="203931" y="6668592"/>
                  <a:pt x="118161" y="6858000"/>
                </a:cubicBezTo>
                <a:lnTo>
                  <a:pt x="228" y="6858000"/>
                </a:lnTo>
                <a:lnTo>
                  <a:pt x="228" y="6640002"/>
                </a:lnTo>
                <a:cubicBezTo>
                  <a:pt x="207505" y="6375546"/>
                  <a:pt x="479109" y="6196859"/>
                  <a:pt x="718549" y="6082499"/>
                </a:cubicBezTo>
                <a:cubicBezTo>
                  <a:pt x="965137" y="5960992"/>
                  <a:pt x="1222446" y="5843059"/>
                  <a:pt x="1476181" y="5696536"/>
                </a:cubicBezTo>
                <a:cubicBezTo>
                  <a:pt x="2133749" y="5314146"/>
                  <a:pt x="2462532" y="4638710"/>
                  <a:pt x="2830627" y="4102649"/>
                </a:cubicBezTo>
                <a:cubicBezTo>
                  <a:pt x="2991445" y="3863209"/>
                  <a:pt x="3152263" y="3595179"/>
                  <a:pt x="3330950" y="3359312"/>
                </a:cubicBezTo>
                <a:cubicBezTo>
                  <a:pt x="3441736" y="3209215"/>
                  <a:pt x="3591833" y="3066266"/>
                  <a:pt x="3734783" y="2919743"/>
                </a:cubicBezTo>
                <a:cubicBezTo>
                  <a:pt x="3877732" y="2766072"/>
                  <a:pt x="4031403" y="2580238"/>
                  <a:pt x="4192221" y="2440862"/>
                </a:cubicBezTo>
                <a:cubicBezTo>
                  <a:pt x="4438809" y="2215717"/>
                  <a:pt x="4692544" y="2040604"/>
                  <a:pt x="4942705" y="1904802"/>
                </a:cubicBezTo>
                <a:cubicBezTo>
                  <a:pt x="5003459" y="1872638"/>
                  <a:pt x="5067786" y="1836901"/>
                  <a:pt x="5135687" y="1808311"/>
                </a:cubicBezTo>
                <a:cubicBezTo>
                  <a:pt x="5325095" y="1718967"/>
                  <a:pt x="5521651" y="1647493"/>
                  <a:pt x="5714632" y="1601034"/>
                </a:cubicBezTo>
                <a:lnTo>
                  <a:pt x="5714632" y="1751131"/>
                </a:lnTo>
                <a:close/>
                <a:moveTo>
                  <a:pt x="5714632" y="0"/>
                </a:moveTo>
                <a:lnTo>
                  <a:pt x="5714632" y="121507"/>
                </a:lnTo>
                <a:cubicBezTo>
                  <a:pt x="5614568" y="332357"/>
                  <a:pt x="5335816" y="603961"/>
                  <a:pt x="5124966" y="732616"/>
                </a:cubicBezTo>
                <a:cubicBezTo>
                  <a:pt x="4964148" y="832681"/>
                  <a:pt x="4799756" y="929171"/>
                  <a:pt x="4642512" y="1025662"/>
                </a:cubicBezTo>
                <a:cubicBezTo>
                  <a:pt x="4574611" y="1064973"/>
                  <a:pt x="4503136" y="1115006"/>
                  <a:pt x="4431661" y="1161464"/>
                </a:cubicBezTo>
                <a:cubicBezTo>
                  <a:pt x="3802683" y="1576018"/>
                  <a:pt x="3566817" y="2187127"/>
                  <a:pt x="3277344" y="2705319"/>
                </a:cubicBezTo>
                <a:cubicBezTo>
                  <a:pt x="3234459" y="2780367"/>
                  <a:pt x="3191574" y="2862563"/>
                  <a:pt x="3148690" y="2948333"/>
                </a:cubicBezTo>
                <a:cubicBezTo>
                  <a:pt x="3109378" y="3016234"/>
                  <a:pt x="3070067" y="3094856"/>
                  <a:pt x="3034330" y="3166331"/>
                </a:cubicBezTo>
                <a:cubicBezTo>
                  <a:pt x="2919970" y="3366460"/>
                  <a:pt x="2823480" y="3566589"/>
                  <a:pt x="2666235" y="3766718"/>
                </a:cubicBezTo>
                <a:cubicBezTo>
                  <a:pt x="2566171" y="3895373"/>
                  <a:pt x="2455385" y="4020453"/>
                  <a:pt x="2362468" y="4152682"/>
                </a:cubicBezTo>
                <a:cubicBezTo>
                  <a:pt x="1937193" y="4756643"/>
                  <a:pt x="1290347" y="5235524"/>
                  <a:pt x="757860" y="5432079"/>
                </a:cubicBezTo>
                <a:cubicBezTo>
                  <a:pt x="697107" y="5453522"/>
                  <a:pt x="636353" y="5478538"/>
                  <a:pt x="579173" y="5496407"/>
                </a:cubicBezTo>
                <a:cubicBezTo>
                  <a:pt x="386191" y="5560734"/>
                  <a:pt x="193210" y="5600045"/>
                  <a:pt x="228" y="5635782"/>
                </a:cubicBezTo>
                <a:lnTo>
                  <a:pt x="228" y="5496407"/>
                </a:lnTo>
                <a:cubicBezTo>
                  <a:pt x="261111" y="5449948"/>
                  <a:pt x="521993" y="5382047"/>
                  <a:pt x="782876" y="5278409"/>
                </a:cubicBezTo>
                <a:cubicBezTo>
                  <a:pt x="1204577" y="5114017"/>
                  <a:pt x="1654868" y="4820971"/>
                  <a:pt x="2065847" y="4370680"/>
                </a:cubicBezTo>
                <a:cubicBezTo>
                  <a:pt x="2466106" y="3934684"/>
                  <a:pt x="2744857" y="3487967"/>
                  <a:pt x="2955708" y="3051971"/>
                </a:cubicBezTo>
                <a:cubicBezTo>
                  <a:pt x="3245180" y="2440862"/>
                  <a:pt x="3584685" y="1640345"/>
                  <a:pt x="4038550" y="1297266"/>
                </a:cubicBezTo>
                <a:cubicBezTo>
                  <a:pt x="4085009" y="1261529"/>
                  <a:pt x="4135041" y="1222218"/>
                  <a:pt x="4181500" y="1186481"/>
                </a:cubicBezTo>
                <a:cubicBezTo>
                  <a:pt x="4635364" y="829107"/>
                  <a:pt x="5310800" y="557503"/>
                  <a:pt x="5543093" y="0"/>
                </a:cubicBezTo>
                <a:lnTo>
                  <a:pt x="5714632" y="0"/>
                </a:lnTo>
                <a:close/>
                <a:moveTo>
                  <a:pt x="4102877" y="0"/>
                </a:moveTo>
                <a:lnTo>
                  <a:pt x="4102877" y="42885"/>
                </a:lnTo>
                <a:cubicBezTo>
                  <a:pt x="4088582" y="203703"/>
                  <a:pt x="4059992" y="357374"/>
                  <a:pt x="4013534" y="518192"/>
                </a:cubicBezTo>
                <a:cubicBezTo>
                  <a:pt x="3956354" y="704026"/>
                  <a:pt x="3867011" y="911303"/>
                  <a:pt x="3752651" y="1100711"/>
                </a:cubicBezTo>
                <a:cubicBezTo>
                  <a:pt x="3438162" y="1622476"/>
                  <a:pt x="2902102" y="2144242"/>
                  <a:pt x="2648367" y="2666007"/>
                </a:cubicBezTo>
                <a:cubicBezTo>
                  <a:pt x="2619777" y="2726761"/>
                  <a:pt x="2580466" y="2787514"/>
                  <a:pt x="2548302" y="2855415"/>
                </a:cubicBezTo>
                <a:cubicBezTo>
                  <a:pt x="2401779" y="3134167"/>
                  <a:pt x="2223092" y="3434361"/>
                  <a:pt x="1955062" y="3716686"/>
                </a:cubicBezTo>
                <a:cubicBezTo>
                  <a:pt x="1737064" y="3945405"/>
                  <a:pt x="1497623" y="4124092"/>
                  <a:pt x="1279626" y="4249173"/>
                </a:cubicBezTo>
                <a:cubicBezTo>
                  <a:pt x="1215298" y="4284910"/>
                  <a:pt x="1147397" y="4320647"/>
                  <a:pt x="1086644" y="4349237"/>
                </a:cubicBezTo>
                <a:cubicBezTo>
                  <a:pt x="1018743" y="4377827"/>
                  <a:pt x="943694" y="4409991"/>
                  <a:pt x="875793" y="4438581"/>
                </a:cubicBezTo>
                <a:cubicBezTo>
                  <a:pt x="589894" y="4542219"/>
                  <a:pt x="296848" y="4610120"/>
                  <a:pt x="10949" y="4631563"/>
                </a:cubicBezTo>
                <a:lnTo>
                  <a:pt x="228" y="4631563"/>
                </a:lnTo>
                <a:lnTo>
                  <a:pt x="228" y="4488613"/>
                </a:lnTo>
                <a:cubicBezTo>
                  <a:pt x="175341" y="4481466"/>
                  <a:pt x="350454" y="4435007"/>
                  <a:pt x="525567" y="4392122"/>
                </a:cubicBezTo>
                <a:cubicBezTo>
                  <a:pt x="654222" y="4359959"/>
                  <a:pt x="782876" y="4317074"/>
                  <a:pt x="911531" y="4267041"/>
                </a:cubicBezTo>
                <a:cubicBezTo>
                  <a:pt x="1204577" y="4152682"/>
                  <a:pt x="1515492" y="3991864"/>
                  <a:pt x="1804965" y="3673801"/>
                </a:cubicBezTo>
                <a:cubicBezTo>
                  <a:pt x="2065847" y="3384328"/>
                  <a:pt x="2248108" y="3073413"/>
                  <a:pt x="2423221" y="2780367"/>
                </a:cubicBezTo>
                <a:cubicBezTo>
                  <a:pt x="2501843" y="2640991"/>
                  <a:pt x="2569744" y="2498042"/>
                  <a:pt x="2655514" y="2362240"/>
                </a:cubicBezTo>
                <a:cubicBezTo>
                  <a:pt x="2955708" y="1869064"/>
                  <a:pt x="3513211" y="1372315"/>
                  <a:pt x="3749077" y="886287"/>
                </a:cubicBezTo>
                <a:cubicBezTo>
                  <a:pt x="3784815" y="807664"/>
                  <a:pt x="3820552" y="732616"/>
                  <a:pt x="3849142" y="661141"/>
                </a:cubicBezTo>
                <a:cubicBezTo>
                  <a:pt x="3924191" y="468159"/>
                  <a:pt x="3963502" y="275178"/>
                  <a:pt x="3981370" y="82196"/>
                </a:cubicBezTo>
                <a:cubicBezTo>
                  <a:pt x="3981370" y="14295"/>
                  <a:pt x="3984944" y="7147"/>
                  <a:pt x="3981370" y="0"/>
                </a:cubicBezTo>
                <a:lnTo>
                  <a:pt x="4102877" y="0"/>
                </a:lnTo>
                <a:close/>
                <a:moveTo>
                  <a:pt x="3263049" y="0"/>
                </a:moveTo>
                <a:lnTo>
                  <a:pt x="3263049" y="35737"/>
                </a:lnTo>
                <a:cubicBezTo>
                  <a:pt x="3245180" y="153671"/>
                  <a:pt x="3227312" y="289473"/>
                  <a:pt x="3191574" y="407406"/>
                </a:cubicBezTo>
                <a:cubicBezTo>
                  <a:pt x="3127247" y="639699"/>
                  <a:pt x="2998593" y="886287"/>
                  <a:pt x="2816332" y="1122153"/>
                </a:cubicBezTo>
                <a:cubicBezTo>
                  <a:pt x="2523286" y="1497396"/>
                  <a:pt x="2169486" y="1861917"/>
                  <a:pt x="1965783" y="2233585"/>
                </a:cubicBezTo>
                <a:cubicBezTo>
                  <a:pt x="1819260" y="2498042"/>
                  <a:pt x="1658442" y="2773220"/>
                  <a:pt x="1383264" y="3044823"/>
                </a:cubicBezTo>
                <a:cubicBezTo>
                  <a:pt x="1108086" y="3309280"/>
                  <a:pt x="815040" y="3473672"/>
                  <a:pt x="543436" y="3577310"/>
                </a:cubicBezTo>
                <a:cubicBezTo>
                  <a:pt x="364749" y="3641637"/>
                  <a:pt x="178915" y="3684522"/>
                  <a:pt x="228" y="3713112"/>
                </a:cubicBezTo>
                <a:lnTo>
                  <a:pt x="228" y="3588031"/>
                </a:lnTo>
                <a:cubicBezTo>
                  <a:pt x="150325" y="3563015"/>
                  <a:pt x="311143" y="3523704"/>
                  <a:pt x="468387" y="3473672"/>
                </a:cubicBezTo>
                <a:cubicBezTo>
                  <a:pt x="539862" y="3452229"/>
                  <a:pt x="614911" y="3420066"/>
                  <a:pt x="689959" y="3387902"/>
                </a:cubicBezTo>
                <a:cubicBezTo>
                  <a:pt x="747139" y="3362886"/>
                  <a:pt x="804319" y="3330722"/>
                  <a:pt x="861498" y="3302132"/>
                </a:cubicBezTo>
                <a:cubicBezTo>
                  <a:pt x="1315363" y="3062692"/>
                  <a:pt x="1636999" y="2533779"/>
                  <a:pt x="1887161" y="2133521"/>
                </a:cubicBezTo>
                <a:cubicBezTo>
                  <a:pt x="1940767" y="2040604"/>
                  <a:pt x="1994373" y="1944113"/>
                  <a:pt x="2065847" y="1854769"/>
                </a:cubicBezTo>
                <a:cubicBezTo>
                  <a:pt x="2169486" y="1722541"/>
                  <a:pt x="2294567" y="1572444"/>
                  <a:pt x="2412500" y="1443790"/>
                </a:cubicBezTo>
                <a:cubicBezTo>
                  <a:pt x="2584039" y="1250808"/>
                  <a:pt x="2769874" y="1054252"/>
                  <a:pt x="2884233" y="864844"/>
                </a:cubicBezTo>
                <a:cubicBezTo>
                  <a:pt x="2916397" y="807664"/>
                  <a:pt x="2952134" y="750485"/>
                  <a:pt x="2977150" y="700452"/>
                </a:cubicBezTo>
                <a:cubicBezTo>
                  <a:pt x="3091510" y="471733"/>
                  <a:pt x="3152263" y="225145"/>
                  <a:pt x="3162985" y="0"/>
                </a:cubicBezTo>
                <a:lnTo>
                  <a:pt x="3263049" y="0"/>
                </a:lnTo>
                <a:close/>
                <a:moveTo>
                  <a:pt x="2526859" y="0"/>
                </a:moveTo>
                <a:lnTo>
                  <a:pt x="2526859" y="39311"/>
                </a:lnTo>
                <a:cubicBezTo>
                  <a:pt x="2516138" y="200129"/>
                  <a:pt x="2480401" y="357374"/>
                  <a:pt x="2412500" y="514618"/>
                </a:cubicBezTo>
                <a:cubicBezTo>
                  <a:pt x="2358894" y="643273"/>
                  <a:pt x="2280272" y="782648"/>
                  <a:pt x="2169486" y="918450"/>
                </a:cubicBezTo>
                <a:cubicBezTo>
                  <a:pt x="2033684" y="1082842"/>
                  <a:pt x="1887161" y="1250808"/>
                  <a:pt x="1747785" y="1418773"/>
                </a:cubicBezTo>
                <a:cubicBezTo>
                  <a:pt x="1569098" y="1633198"/>
                  <a:pt x="1461886" y="1865490"/>
                  <a:pt x="1311789" y="2087062"/>
                </a:cubicBezTo>
                <a:cubicBezTo>
                  <a:pt x="1175987" y="2290765"/>
                  <a:pt x="922252" y="2519484"/>
                  <a:pt x="729270" y="2626696"/>
                </a:cubicBezTo>
                <a:cubicBezTo>
                  <a:pt x="643500" y="2676729"/>
                  <a:pt x="557731" y="2719613"/>
                  <a:pt x="471961" y="2751777"/>
                </a:cubicBezTo>
                <a:cubicBezTo>
                  <a:pt x="332585" y="2805383"/>
                  <a:pt x="186062" y="2841121"/>
                  <a:pt x="46687" y="2862563"/>
                </a:cubicBezTo>
                <a:cubicBezTo>
                  <a:pt x="39539" y="2862563"/>
                  <a:pt x="25244" y="2869710"/>
                  <a:pt x="14523" y="2869710"/>
                </a:cubicBezTo>
                <a:lnTo>
                  <a:pt x="228" y="2869710"/>
                </a:lnTo>
                <a:lnTo>
                  <a:pt x="228" y="2776793"/>
                </a:lnTo>
                <a:cubicBezTo>
                  <a:pt x="178915" y="2744630"/>
                  <a:pt x="368323" y="2701745"/>
                  <a:pt x="554157" y="2619549"/>
                </a:cubicBezTo>
                <a:cubicBezTo>
                  <a:pt x="736418" y="2537353"/>
                  <a:pt x="943694" y="2394403"/>
                  <a:pt x="1104512" y="2190700"/>
                </a:cubicBezTo>
                <a:cubicBezTo>
                  <a:pt x="1208151" y="2058472"/>
                  <a:pt x="1301068" y="1926244"/>
                  <a:pt x="1386838" y="1794016"/>
                </a:cubicBezTo>
                <a:cubicBezTo>
                  <a:pt x="1429722" y="1726115"/>
                  <a:pt x="1472607" y="1651066"/>
                  <a:pt x="1515492" y="1583165"/>
                </a:cubicBezTo>
                <a:cubicBezTo>
                  <a:pt x="1733490" y="1236513"/>
                  <a:pt x="2183781" y="882713"/>
                  <a:pt x="2326730" y="536060"/>
                </a:cubicBezTo>
                <a:cubicBezTo>
                  <a:pt x="2383910" y="400258"/>
                  <a:pt x="2426795" y="253735"/>
                  <a:pt x="2441090" y="125081"/>
                </a:cubicBezTo>
                <a:cubicBezTo>
                  <a:pt x="2444664" y="85770"/>
                  <a:pt x="2448237" y="42885"/>
                  <a:pt x="2448237" y="0"/>
                </a:cubicBezTo>
                <a:lnTo>
                  <a:pt x="2526859" y="0"/>
                </a:lnTo>
                <a:close/>
                <a:moveTo>
                  <a:pt x="1765654" y="0"/>
                </a:moveTo>
                <a:lnTo>
                  <a:pt x="1765654" y="35737"/>
                </a:lnTo>
                <a:cubicBezTo>
                  <a:pt x="1754932" y="278751"/>
                  <a:pt x="1626278" y="525339"/>
                  <a:pt x="1447591" y="775501"/>
                </a:cubicBezTo>
                <a:cubicBezTo>
                  <a:pt x="1368969" y="879139"/>
                  <a:pt x="1290347" y="997072"/>
                  <a:pt x="1233167" y="1115006"/>
                </a:cubicBezTo>
                <a:cubicBezTo>
                  <a:pt x="1118807" y="1340151"/>
                  <a:pt x="1043759" y="1583165"/>
                  <a:pt x="793597" y="1819032"/>
                </a:cubicBezTo>
                <a:cubicBezTo>
                  <a:pt x="700680" y="1901228"/>
                  <a:pt x="607763" y="1965555"/>
                  <a:pt x="514846" y="2012014"/>
                </a:cubicBezTo>
                <a:cubicBezTo>
                  <a:pt x="454092" y="2044177"/>
                  <a:pt x="389765" y="2072767"/>
                  <a:pt x="329012" y="2090636"/>
                </a:cubicBezTo>
                <a:cubicBezTo>
                  <a:pt x="278979" y="2108505"/>
                  <a:pt x="107440" y="2158537"/>
                  <a:pt x="32392" y="2158537"/>
                </a:cubicBezTo>
                <a:lnTo>
                  <a:pt x="228" y="2158537"/>
                </a:lnTo>
                <a:lnTo>
                  <a:pt x="228" y="2097783"/>
                </a:lnTo>
                <a:cubicBezTo>
                  <a:pt x="132456" y="2090636"/>
                  <a:pt x="264684" y="2044177"/>
                  <a:pt x="396913" y="1994145"/>
                </a:cubicBezTo>
                <a:cubicBezTo>
                  <a:pt x="547010" y="1936965"/>
                  <a:pt x="736418" y="1826179"/>
                  <a:pt x="868646" y="1643919"/>
                </a:cubicBezTo>
                <a:cubicBezTo>
                  <a:pt x="997300" y="1465232"/>
                  <a:pt x="1079496" y="1282971"/>
                  <a:pt x="1165266" y="1107858"/>
                </a:cubicBezTo>
                <a:cubicBezTo>
                  <a:pt x="1251036" y="925598"/>
                  <a:pt x="1404706" y="750485"/>
                  <a:pt x="1526213" y="571798"/>
                </a:cubicBezTo>
                <a:cubicBezTo>
                  <a:pt x="1647720" y="385964"/>
                  <a:pt x="1719195" y="182261"/>
                  <a:pt x="1712048" y="0"/>
                </a:cubicBezTo>
                <a:lnTo>
                  <a:pt x="1765654" y="0"/>
                </a:lnTo>
                <a:close/>
                <a:moveTo>
                  <a:pt x="1404706" y="0"/>
                </a:moveTo>
                <a:cubicBezTo>
                  <a:pt x="1265331" y="210850"/>
                  <a:pt x="1040185" y="243014"/>
                  <a:pt x="893662" y="450291"/>
                </a:cubicBezTo>
                <a:cubicBezTo>
                  <a:pt x="811466" y="561077"/>
                  <a:pt x="768581" y="671862"/>
                  <a:pt x="714975" y="782648"/>
                </a:cubicBezTo>
                <a:cubicBezTo>
                  <a:pt x="668517" y="875565"/>
                  <a:pt x="622058" y="979204"/>
                  <a:pt x="568452" y="1079268"/>
                </a:cubicBezTo>
                <a:cubicBezTo>
                  <a:pt x="550583" y="1115006"/>
                  <a:pt x="514846" y="1150743"/>
                  <a:pt x="489830" y="1193628"/>
                </a:cubicBezTo>
                <a:cubicBezTo>
                  <a:pt x="386191" y="1365167"/>
                  <a:pt x="171767" y="1579592"/>
                  <a:pt x="228" y="1654640"/>
                </a:cubicBezTo>
                <a:lnTo>
                  <a:pt x="228" y="1629624"/>
                </a:lnTo>
                <a:cubicBezTo>
                  <a:pt x="-3346" y="1597460"/>
                  <a:pt x="53834" y="1586739"/>
                  <a:pt x="85998" y="1565297"/>
                </a:cubicBezTo>
                <a:cubicBezTo>
                  <a:pt x="311143" y="1425921"/>
                  <a:pt x="507698" y="1161464"/>
                  <a:pt x="597042" y="957761"/>
                </a:cubicBezTo>
                <a:cubicBezTo>
                  <a:pt x="625632" y="893434"/>
                  <a:pt x="650648" y="825533"/>
                  <a:pt x="679238" y="764780"/>
                </a:cubicBezTo>
                <a:cubicBezTo>
                  <a:pt x="700680" y="711174"/>
                  <a:pt x="725696" y="657568"/>
                  <a:pt x="750713" y="603961"/>
                </a:cubicBezTo>
                <a:cubicBezTo>
                  <a:pt x="793597" y="514618"/>
                  <a:pt x="840056" y="421701"/>
                  <a:pt x="943694" y="335931"/>
                </a:cubicBezTo>
                <a:cubicBezTo>
                  <a:pt x="1018743" y="271604"/>
                  <a:pt x="1104512" y="214424"/>
                  <a:pt x="1183135" y="153671"/>
                </a:cubicBezTo>
                <a:cubicBezTo>
                  <a:pt x="1226019" y="117933"/>
                  <a:pt x="1304642" y="53606"/>
                  <a:pt x="1336805" y="0"/>
                </a:cubicBezTo>
                <a:lnTo>
                  <a:pt x="1404706" y="0"/>
                </a:lnTo>
                <a:close/>
                <a:moveTo>
                  <a:pt x="704254" y="0"/>
                </a:moveTo>
                <a:lnTo>
                  <a:pt x="704254" y="7147"/>
                </a:lnTo>
                <a:cubicBezTo>
                  <a:pt x="668517" y="150097"/>
                  <a:pt x="568452" y="307341"/>
                  <a:pt x="468387" y="453865"/>
                </a:cubicBezTo>
                <a:cubicBezTo>
                  <a:pt x="404060" y="543208"/>
                  <a:pt x="339733" y="639699"/>
                  <a:pt x="300422" y="732616"/>
                </a:cubicBezTo>
                <a:cubicBezTo>
                  <a:pt x="228947" y="893434"/>
                  <a:pt x="161046" y="1054252"/>
                  <a:pt x="228" y="1215070"/>
                </a:cubicBezTo>
                <a:lnTo>
                  <a:pt x="228" y="1147169"/>
                </a:lnTo>
                <a:cubicBezTo>
                  <a:pt x="103866" y="1029236"/>
                  <a:pt x="161046" y="911303"/>
                  <a:pt x="218226" y="793369"/>
                </a:cubicBezTo>
                <a:cubicBezTo>
                  <a:pt x="261111" y="704026"/>
                  <a:pt x="311143" y="600388"/>
                  <a:pt x="375470" y="511044"/>
                </a:cubicBezTo>
                <a:cubicBezTo>
                  <a:pt x="468387" y="378816"/>
                  <a:pt x="579173" y="243014"/>
                  <a:pt x="629206" y="114360"/>
                </a:cubicBezTo>
                <a:cubicBezTo>
                  <a:pt x="639927" y="78622"/>
                  <a:pt x="657795" y="39311"/>
                  <a:pt x="668517" y="0"/>
                </a:cubicBezTo>
                <a:lnTo>
                  <a:pt x="704254" y="0"/>
                </a:lnTo>
                <a:close/>
                <a:moveTo>
                  <a:pt x="429076" y="0"/>
                </a:moveTo>
                <a:cubicBezTo>
                  <a:pt x="364749" y="171539"/>
                  <a:pt x="207505" y="400258"/>
                  <a:pt x="228" y="532487"/>
                </a:cubicBezTo>
                <a:cubicBezTo>
                  <a:pt x="-3346" y="493176"/>
                  <a:pt x="35965" y="482454"/>
                  <a:pt x="57408" y="468159"/>
                </a:cubicBezTo>
                <a:cubicBezTo>
                  <a:pt x="161046" y="385964"/>
                  <a:pt x="278979" y="257309"/>
                  <a:pt x="336159" y="153671"/>
                </a:cubicBezTo>
                <a:cubicBezTo>
                  <a:pt x="364749" y="103638"/>
                  <a:pt x="389765" y="50032"/>
                  <a:pt x="411208" y="0"/>
                </a:cubicBezTo>
                <a:lnTo>
                  <a:pt x="429076" y="0"/>
                </a:lnTo>
                <a:close/>
              </a:path>
            </a:pathLst>
          </a:custGeom>
          <a:solidFill>
            <a:srgbClr val="A7BFAA">
              <a:alpha val="5000"/>
            </a:srgbClr>
          </a:solidFill>
          <a:ln w="3568" cap="flat">
            <a:noFill/>
            <a:prstDash val="solid"/>
            <a:miter/>
          </a:ln>
        </p:spPr>
        <p:txBody>
          <a:bodyPr rtlCol="0" anchor="ctr"/>
          <a:lstStyle/>
          <a:p>
            <a:endParaRPr lang="zh-CN" altLang="en-US"/>
          </a:p>
        </p:txBody>
      </p:sp>
      <p:sp>
        <p:nvSpPr>
          <p:cNvPr id="6" name="任意多边形: 形状 5">
            <a:extLst>
              <a:ext uri="{FF2B5EF4-FFF2-40B4-BE49-F238E27FC236}">
                <a16:creationId xmlns:a16="http://schemas.microsoft.com/office/drawing/2014/main" id="{6974FF0F-63BE-4AA2-76E2-B23D91614180}"/>
              </a:ext>
            </a:extLst>
          </p:cNvPr>
          <p:cNvSpPr/>
          <p:nvPr userDrawn="1"/>
        </p:nvSpPr>
        <p:spPr>
          <a:xfrm>
            <a:off x="-25399" y="3494259"/>
            <a:ext cx="7903547" cy="3363741"/>
          </a:xfrm>
          <a:custGeom>
            <a:avLst/>
            <a:gdLst>
              <a:gd name="connsiteX0" fmla="*/ 916533 w 7903547"/>
              <a:gd name="connsiteY0" fmla="*/ 126 h 3363741"/>
              <a:gd name="connsiteX1" fmla="*/ 1358900 w 7903547"/>
              <a:gd name="connsiteY1" fmla="*/ 61741 h 3363741"/>
              <a:gd name="connsiteX2" fmla="*/ 3136900 w 7903547"/>
              <a:gd name="connsiteY2" fmla="*/ 1280941 h 3363741"/>
              <a:gd name="connsiteX3" fmla="*/ 6235700 w 7903547"/>
              <a:gd name="connsiteY3" fmla="*/ 1725441 h 3363741"/>
              <a:gd name="connsiteX4" fmla="*/ 7708057 w 7903547"/>
              <a:gd name="connsiteY4" fmla="*/ 3086177 h 3363741"/>
              <a:gd name="connsiteX5" fmla="*/ 7903547 w 7903547"/>
              <a:gd name="connsiteY5" fmla="*/ 3363741 h 3363741"/>
              <a:gd name="connsiteX6" fmla="*/ 0 w 7903547"/>
              <a:gd name="connsiteY6" fmla="*/ 3363741 h 3363741"/>
              <a:gd name="connsiteX7" fmla="*/ 0 w 7903547"/>
              <a:gd name="connsiteY7" fmla="*/ 159044 h 3363741"/>
              <a:gd name="connsiteX8" fmla="*/ 34181 w 7903547"/>
              <a:gd name="connsiteY8" fmla="*/ 148359 h 3363741"/>
              <a:gd name="connsiteX9" fmla="*/ 916533 w 7903547"/>
              <a:gd name="connsiteY9" fmla="*/ 126 h 336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03547" h="3363741">
                <a:moveTo>
                  <a:pt x="916533" y="126"/>
                </a:moveTo>
                <a:cubicBezTo>
                  <a:pt x="1063824" y="1813"/>
                  <a:pt x="1211263" y="20466"/>
                  <a:pt x="1358900" y="61741"/>
                </a:cubicBezTo>
                <a:cubicBezTo>
                  <a:pt x="1949450" y="226841"/>
                  <a:pt x="2324100" y="1003658"/>
                  <a:pt x="3136900" y="1280941"/>
                </a:cubicBezTo>
                <a:cubicBezTo>
                  <a:pt x="3949700" y="1558224"/>
                  <a:pt x="5408083" y="1329624"/>
                  <a:pt x="6235700" y="1725441"/>
                </a:cubicBezTo>
                <a:cubicBezTo>
                  <a:pt x="6856413" y="2022304"/>
                  <a:pt x="7303889" y="2528121"/>
                  <a:pt x="7708057" y="3086177"/>
                </a:cubicBezTo>
                <a:lnTo>
                  <a:pt x="7903547" y="3363741"/>
                </a:lnTo>
                <a:lnTo>
                  <a:pt x="0" y="3363741"/>
                </a:lnTo>
                <a:lnTo>
                  <a:pt x="0" y="159044"/>
                </a:lnTo>
                <a:lnTo>
                  <a:pt x="34181" y="148359"/>
                </a:lnTo>
                <a:cubicBezTo>
                  <a:pt x="327968" y="61245"/>
                  <a:pt x="621953" y="-3247"/>
                  <a:pt x="916533" y="126"/>
                </a:cubicBezTo>
                <a:close/>
              </a:path>
            </a:pathLst>
          </a:custGeom>
          <a:solidFill>
            <a:srgbClr val="F7F7EC"/>
          </a:solidFill>
          <a:ln>
            <a:solidFill>
              <a:srgbClr val="BBC982"/>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任意多边形: 形状 6">
            <a:extLst>
              <a:ext uri="{FF2B5EF4-FFF2-40B4-BE49-F238E27FC236}">
                <a16:creationId xmlns:a16="http://schemas.microsoft.com/office/drawing/2014/main" id="{89CDDD08-67A6-BFEB-55D3-C32A4404CB30}"/>
              </a:ext>
            </a:extLst>
          </p:cNvPr>
          <p:cNvSpPr/>
          <p:nvPr userDrawn="1"/>
        </p:nvSpPr>
        <p:spPr>
          <a:xfrm>
            <a:off x="0" y="3893557"/>
            <a:ext cx="7423776" cy="2964443"/>
          </a:xfrm>
          <a:custGeom>
            <a:avLst/>
            <a:gdLst>
              <a:gd name="connsiteX0" fmla="*/ 1025774 w 7423776"/>
              <a:gd name="connsiteY0" fmla="*/ 2019 h 2964443"/>
              <a:gd name="connsiteX1" fmla="*/ 1270000 w 7423776"/>
              <a:gd name="connsiteY1" fmla="*/ 81543 h 2964443"/>
              <a:gd name="connsiteX2" fmla="*/ 1282700 w 7423776"/>
              <a:gd name="connsiteY2" fmla="*/ 1415043 h 2964443"/>
              <a:gd name="connsiteX3" fmla="*/ 3035300 w 7423776"/>
              <a:gd name="connsiteY3" fmla="*/ 1745243 h 2964443"/>
              <a:gd name="connsiteX4" fmla="*/ 3454400 w 7423776"/>
              <a:gd name="connsiteY4" fmla="*/ 2723143 h 2964443"/>
              <a:gd name="connsiteX5" fmla="*/ 5943600 w 7423776"/>
              <a:gd name="connsiteY5" fmla="*/ 2329443 h 2964443"/>
              <a:gd name="connsiteX6" fmla="*/ 7312664 w 7423776"/>
              <a:gd name="connsiteY6" fmla="*/ 2892355 h 2964443"/>
              <a:gd name="connsiteX7" fmla="*/ 7423776 w 7423776"/>
              <a:gd name="connsiteY7" fmla="*/ 2964443 h 2964443"/>
              <a:gd name="connsiteX8" fmla="*/ 0 w 7423776"/>
              <a:gd name="connsiteY8" fmla="*/ 2964443 h 2964443"/>
              <a:gd name="connsiteX9" fmla="*/ 0 w 7423776"/>
              <a:gd name="connsiteY9" fmla="*/ 205072 h 2964443"/>
              <a:gd name="connsiteX10" fmla="*/ 47321 w 7423776"/>
              <a:gd name="connsiteY10" fmla="*/ 190628 h 2964443"/>
              <a:gd name="connsiteX11" fmla="*/ 1025774 w 7423776"/>
              <a:gd name="connsiteY11" fmla="*/ 2019 h 2964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23776" h="2964443">
                <a:moveTo>
                  <a:pt x="1025774" y="2019"/>
                </a:moveTo>
                <a:cubicBezTo>
                  <a:pt x="1125869" y="8849"/>
                  <a:pt x="1209146" y="33389"/>
                  <a:pt x="1270000" y="81543"/>
                </a:cubicBezTo>
                <a:cubicBezTo>
                  <a:pt x="1513416" y="274160"/>
                  <a:pt x="988483" y="1137760"/>
                  <a:pt x="1282700" y="1415043"/>
                </a:cubicBezTo>
                <a:cubicBezTo>
                  <a:pt x="1576917" y="1692326"/>
                  <a:pt x="2673350" y="1527226"/>
                  <a:pt x="3035300" y="1745243"/>
                </a:cubicBezTo>
                <a:cubicBezTo>
                  <a:pt x="3397250" y="1963260"/>
                  <a:pt x="2969684" y="2625776"/>
                  <a:pt x="3454400" y="2723143"/>
                </a:cubicBezTo>
                <a:cubicBezTo>
                  <a:pt x="3939116" y="2820510"/>
                  <a:pt x="5171017" y="2213026"/>
                  <a:pt x="5943600" y="2329443"/>
                </a:cubicBezTo>
                <a:cubicBezTo>
                  <a:pt x="6426465" y="2402204"/>
                  <a:pt x="6875843" y="2620072"/>
                  <a:pt x="7312664" y="2892355"/>
                </a:cubicBezTo>
                <a:lnTo>
                  <a:pt x="7423776" y="2964443"/>
                </a:lnTo>
                <a:lnTo>
                  <a:pt x="0" y="2964443"/>
                </a:lnTo>
                <a:lnTo>
                  <a:pt x="0" y="205072"/>
                </a:lnTo>
                <a:lnTo>
                  <a:pt x="47321" y="190628"/>
                </a:lnTo>
                <a:cubicBezTo>
                  <a:pt x="420188" y="78562"/>
                  <a:pt x="775536" y="-15055"/>
                  <a:pt x="1025774" y="2019"/>
                </a:cubicBezTo>
                <a:close/>
              </a:path>
            </a:pathLst>
          </a:custGeom>
          <a:solidFill>
            <a:srgbClr val="BBC98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任意多边形: 形状 7">
            <a:extLst>
              <a:ext uri="{FF2B5EF4-FFF2-40B4-BE49-F238E27FC236}">
                <a16:creationId xmlns:a16="http://schemas.microsoft.com/office/drawing/2014/main" id="{03941609-3486-A7CD-F331-930D5886BB78}"/>
              </a:ext>
            </a:extLst>
          </p:cNvPr>
          <p:cNvSpPr/>
          <p:nvPr userDrawn="1"/>
        </p:nvSpPr>
        <p:spPr>
          <a:xfrm>
            <a:off x="4689458" y="-38100"/>
            <a:ext cx="7527943" cy="2547968"/>
          </a:xfrm>
          <a:custGeom>
            <a:avLst/>
            <a:gdLst>
              <a:gd name="connsiteX0" fmla="*/ 0 w 7527943"/>
              <a:gd name="connsiteY0" fmla="*/ 0 h 2547968"/>
              <a:gd name="connsiteX1" fmla="*/ 7527943 w 7527943"/>
              <a:gd name="connsiteY1" fmla="*/ 0 h 2547968"/>
              <a:gd name="connsiteX2" fmla="*/ 7527943 w 7527943"/>
              <a:gd name="connsiteY2" fmla="*/ 2339267 h 2547968"/>
              <a:gd name="connsiteX3" fmla="*/ 7510877 w 7527943"/>
              <a:gd name="connsiteY3" fmla="*/ 2327275 h 2547968"/>
              <a:gd name="connsiteX4" fmla="*/ 7019943 w 7527943"/>
              <a:gd name="connsiteY4" fmla="*/ 2146300 h 2547968"/>
              <a:gd name="connsiteX5" fmla="*/ 5800743 w 7527943"/>
              <a:gd name="connsiteY5" fmla="*/ 2527300 h 2547968"/>
              <a:gd name="connsiteX6" fmla="*/ 5343543 w 7527943"/>
              <a:gd name="connsiteY6" fmla="*/ 1358900 h 2547968"/>
              <a:gd name="connsiteX7" fmla="*/ 3476643 w 7527943"/>
              <a:gd name="connsiteY7" fmla="*/ 1536700 h 2547968"/>
              <a:gd name="connsiteX8" fmla="*/ 2333643 w 7527943"/>
              <a:gd name="connsiteY8" fmla="*/ 685800 h 2547968"/>
              <a:gd name="connsiteX9" fmla="*/ 365144 w 7527943"/>
              <a:gd name="connsiteY9" fmla="*/ 558800 h 2547968"/>
              <a:gd name="connsiteX10" fmla="*/ 25815 w 7527943"/>
              <a:gd name="connsiteY10" fmla="*/ 134144 h 2547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27943" h="2547968">
                <a:moveTo>
                  <a:pt x="0" y="0"/>
                </a:moveTo>
                <a:lnTo>
                  <a:pt x="7527943" y="0"/>
                </a:lnTo>
                <a:lnTo>
                  <a:pt x="7527943" y="2339267"/>
                </a:lnTo>
                <a:lnTo>
                  <a:pt x="7510877" y="2327275"/>
                </a:lnTo>
                <a:cubicBezTo>
                  <a:pt x="7359404" y="2228850"/>
                  <a:pt x="7198801" y="2159000"/>
                  <a:pt x="7019943" y="2146300"/>
                </a:cubicBezTo>
                <a:cubicBezTo>
                  <a:pt x="6662226" y="2120900"/>
                  <a:pt x="6080143" y="2658533"/>
                  <a:pt x="5800743" y="2527300"/>
                </a:cubicBezTo>
                <a:cubicBezTo>
                  <a:pt x="5521343" y="2396067"/>
                  <a:pt x="5730893" y="1524000"/>
                  <a:pt x="5343543" y="1358900"/>
                </a:cubicBezTo>
                <a:cubicBezTo>
                  <a:pt x="4956193" y="1193800"/>
                  <a:pt x="3978293" y="1648883"/>
                  <a:pt x="3476643" y="1536700"/>
                </a:cubicBezTo>
                <a:cubicBezTo>
                  <a:pt x="2974993" y="1424517"/>
                  <a:pt x="2852226" y="848783"/>
                  <a:pt x="2333643" y="685800"/>
                </a:cubicBezTo>
                <a:cubicBezTo>
                  <a:pt x="1815060" y="522817"/>
                  <a:pt x="756726" y="749300"/>
                  <a:pt x="365144" y="558800"/>
                </a:cubicBezTo>
                <a:cubicBezTo>
                  <a:pt x="169352" y="463550"/>
                  <a:pt x="72779" y="312738"/>
                  <a:pt x="25815" y="134144"/>
                </a:cubicBezTo>
                <a:close/>
              </a:path>
            </a:pathLst>
          </a:custGeom>
          <a:solidFill>
            <a:srgbClr val="F7F7EC"/>
          </a:solidFill>
          <a:ln>
            <a:solidFill>
              <a:srgbClr val="79976B"/>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任意多边形: 形状 15">
            <a:extLst>
              <a:ext uri="{FF2B5EF4-FFF2-40B4-BE49-F238E27FC236}">
                <a16:creationId xmlns:a16="http://schemas.microsoft.com/office/drawing/2014/main" id="{49C04EBB-B5EA-E3EC-6C96-8679A0D67E01}"/>
              </a:ext>
            </a:extLst>
          </p:cNvPr>
          <p:cNvSpPr/>
          <p:nvPr userDrawn="1"/>
        </p:nvSpPr>
        <p:spPr>
          <a:xfrm>
            <a:off x="7423776" y="0"/>
            <a:ext cx="4768224" cy="1216381"/>
          </a:xfrm>
          <a:custGeom>
            <a:avLst/>
            <a:gdLst>
              <a:gd name="connsiteX0" fmla="*/ 0 w 6486133"/>
              <a:gd name="connsiteY0" fmla="*/ 0 h 1654622"/>
              <a:gd name="connsiteX1" fmla="*/ 6486133 w 6486133"/>
              <a:gd name="connsiteY1" fmla="*/ 0 h 1654622"/>
              <a:gd name="connsiteX2" fmla="*/ 6486133 w 6486133"/>
              <a:gd name="connsiteY2" fmla="*/ 1654622 h 1654622"/>
              <a:gd name="connsiteX3" fmla="*/ 6379324 w 6486133"/>
              <a:gd name="connsiteY3" fmla="*/ 1654026 h 1654622"/>
              <a:gd name="connsiteX4" fmla="*/ 5940033 w 6486133"/>
              <a:gd name="connsiteY4" fmla="*/ 1600200 h 1654622"/>
              <a:gd name="connsiteX5" fmla="*/ 3679433 w 6486133"/>
              <a:gd name="connsiteY5" fmla="*/ 762000 h 1654622"/>
              <a:gd name="connsiteX6" fmla="*/ 1241033 w 6486133"/>
              <a:gd name="connsiteY6" fmla="*/ 1041400 h 1654622"/>
              <a:gd name="connsiteX7" fmla="*/ 208365 w 6486133"/>
              <a:gd name="connsiteY7" fmla="*/ 238125 h 1654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86133" h="1654622">
                <a:moveTo>
                  <a:pt x="0" y="0"/>
                </a:moveTo>
                <a:lnTo>
                  <a:pt x="6486133" y="0"/>
                </a:lnTo>
                <a:lnTo>
                  <a:pt x="6486133" y="1654622"/>
                </a:lnTo>
                <a:lnTo>
                  <a:pt x="6379324" y="1654026"/>
                </a:lnTo>
                <a:cubicBezTo>
                  <a:pt x="6242650" y="1648156"/>
                  <a:pt x="6097195" y="1631421"/>
                  <a:pt x="5940033" y="1600200"/>
                </a:cubicBezTo>
                <a:cubicBezTo>
                  <a:pt x="5311383" y="1475317"/>
                  <a:pt x="4462600" y="855133"/>
                  <a:pt x="3679433" y="762000"/>
                </a:cubicBezTo>
                <a:cubicBezTo>
                  <a:pt x="2896266" y="668867"/>
                  <a:pt x="1941650" y="1270000"/>
                  <a:pt x="1241033" y="1041400"/>
                </a:cubicBezTo>
                <a:cubicBezTo>
                  <a:pt x="890725" y="927100"/>
                  <a:pt x="524542" y="586317"/>
                  <a:pt x="208365" y="238125"/>
                </a:cubicBezTo>
                <a:close/>
              </a:path>
            </a:pathLst>
          </a:custGeom>
          <a:solidFill>
            <a:srgbClr val="A7BFA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24" name="组合 23">
            <a:extLst>
              <a:ext uri="{FF2B5EF4-FFF2-40B4-BE49-F238E27FC236}">
                <a16:creationId xmlns:a16="http://schemas.microsoft.com/office/drawing/2014/main" id="{D9E18EE7-9907-59AD-9F40-11EF3EE8DE8D}"/>
              </a:ext>
            </a:extLst>
          </p:cNvPr>
          <p:cNvGrpSpPr/>
          <p:nvPr userDrawn="1"/>
        </p:nvGrpSpPr>
        <p:grpSpPr>
          <a:xfrm>
            <a:off x="10700956" y="6383020"/>
            <a:ext cx="1008445" cy="113628"/>
            <a:chOff x="10700956" y="6383020"/>
            <a:chExt cx="1008445" cy="113628"/>
          </a:xfrm>
        </p:grpSpPr>
        <p:sp>
          <p:nvSpPr>
            <p:cNvPr id="25" name="椭圆 24">
              <a:extLst>
                <a:ext uri="{FF2B5EF4-FFF2-40B4-BE49-F238E27FC236}">
                  <a16:creationId xmlns:a16="http://schemas.microsoft.com/office/drawing/2014/main" id="{3418296C-61E8-838D-EF6F-41D8D5E2AE6A}"/>
                </a:ext>
              </a:extLst>
            </p:cNvPr>
            <p:cNvSpPr/>
            <p:nvPr/>
          </p:nvSpPr>
          <p:spPr>
            <a:xfrm>
              <a:off x="10925489" y="6383020"/>
              <a:ext cx="113628" cy="113628"/>
            </a:xfrm>
            <a:prstGeom prst="ellipse">
              <a:avLst/>
            </a:prstGeom>
            <a:solidFill>
              <a:srgbClr val="A7BF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0B4A202D-6700-A03C-84BC-26E9C49C88D5}"/>
                </a:ext>
              </a:extLst>
            </p:cNvPr>
            <p:cNvSpPr/>
            <p:nvPr/>
          </p:nvSpPr>
          <p:spPr>
            <a:xfrm>
              <a:off x="11148917" y="6383020"/>
              <a:ext cx="113628" cy="113628"/>
            </a:xfrm>
            <a:prstGeom prst="ellipse">
              <a:avLst/>
            </a:prstGeom>
            <a:solidFill>
              <a:srgbClr val="BBC98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AF123027-B39A-4E44-4818-C464ABC0C845}"/>
                </a:ext>
              </a:extLst>
            </p:cNvPr>
            <p:cNvSpPr/>
            <p:nvPr/>
          </p:nvSpPr>
          <p:spPr>
            <a:xfrm>
              <a:off x="11372345" y="6383020"/>
              <a:ext cx="113628" cy="113628"/>
            </a:xfrm>
            <a:prstGeom prst="ellipse">
              <a:avLst/>
            </a:prstGeom>
            <a:solidFill>
              <a:srgbClr val="79976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359964A4-4014-3612-BD0B-9A965E80E325}"/>
                </a:ext>
              </a:extLst>
            </p:cNvPr>
            <p:cNvSpPr/>
            <p:nvPr/>
          </p:nvSpPr>
          <p:spPr>
            <a:xfrm>
              <a:off x="11595773" y="6383020"/>
              <a:ext cx="113628" cy="113628"/>
            </a:xfrm>
            <a:prstGeom prst="ellipse">
              <a:avLst/>
            </a:prstGeom>
            <a:solidFill>
              <a:srgbClr val="E2C34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22EAD834-84BA-EA8A-F2DF-E3CD5E67C86D}"/>
                </a:ext>
              </a:extLst>
            </p:cNvPr>
            <p:cNvSpPr/>
            <p:nvPr/>
          </p:nvSpPr>
          <p:spPr>
            <a:xfrm>
              <a:off x="10700956" y="6383020"/>
              <a:ext cx="113628" cy="113628"/>
            </a:xfrm>
            <a:prstGeom prst="ellipse">
              <a:avLst/>
            </a:prstGeom>
            <a:solidFill>
              <a:srgbClr val="F7F7E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46919831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内容页   www.51pptmoban.com">
    <p:spTree>
      <p:nvGrpSpPr>
        <p:cNvPr id="1" name=""/>
        <p:cNvGrpSpPr/>
        <p:nvPr/>
      </p:nvGrpSpPr>
      <p:grpSpPr>
        <a:xfrm>
          <a:off x="0" y="0"/>
          <a:ext cx="0" cy="0"/>
          <a:chOff x="0" y="0"/>
          <a:chExt cx="0" cy="0"/>
        </a:xfrm>
      </p:grpSpPr>
      <p:sp>
        <p:nvSpPr>
          <p:cNvPr id="2" name="图形 37">
            <a:extLst>
              <a:ext uri="{FF2B5EF4-FFF2-40B4-BE49-F238E27FC236}">
                <a16:creationId xmlns:a16="http://schemas.microsoft.com/office/drawing/2014/main" id="{DC857FD2-C493-7A9F-3F39-E3C51373972D}"/>
              </a:ext>
            </a:extLst>
          </p:cNvPr>
          <p:cNvSpPr/>
          <p:nvPr userDrawn="1"/>
        </p:nvSpPr>
        <p:spPr>
          <a:xfrm rot="5400000">
            <a:off x="2666998" y="-2667001"/>
            <a:ext cx="6858000" cy="12192001"/>
          </a:xfrm>
          <a:custGeom>
            <a:avLst/>
            <a:gdLst>
              <a:gd name="connsiteX0" fmla="*/ 5714632 w 5714632"/>
              <a:gd name="connsiteY0" fmla="*/ 5546439 h 6858000"/>
              <a:gd name="connsiteX1" fmla="*/ 5310800 w 5714632"/>
              <a:gd name="connsiteY1" fmla="*/ 5939550 h 6858000"/>
              <a:gd name="connsiteX2" fmla="*/ 5289358 w 5714632"/>
              <a:gd name="connsiteY2" fmla="*/ 6000304 h 6858000"/>
              <a:gd name="connsiteX3" fmla="*/ 5214309 w 5714632"/>
              <a:gd name="connsiteY3" fmla="*/ 6153974 h 6858000"/>
              <a:gd name="connsiteX4" fmla="*/ 4663954 w 5714632"/>
              <a:gd name="connsiteY4" fmla="*/ 6858000 h 6858000"/>
              <a:gd name="connsiteX5" fmla="*/ 4638938 w 5714632"/>
              <a:gd name="connsiteY5" fmla="*/ 6858000 h 6858000"/>
              <a:gd name="connsiteX6" fmla="*/ 4760445 w 5714632"/>
              <a:gd name="connsiteY6" fmla="*/ 6672166 h 6858000"/>
              <a:gd name="connsiteX7" fmla="*/ 5085655 w 5714632"/>
              <a:gd name="connsiteY7" fmla="*/ 6304071 h 6858000"/>
              <a:gd name="connsiteX8" fmla="*/ 5307227 w 5714632"/>
              <a:gd name="connsiteY8" fmla="*/ 5896665 h 6858000"/>
              <a:gd name="connsiteX9" fmla="*/ 5714632 w 5714632"/>
              <a:gd name="connsiteY9" fmla="*/ 5521423 h 6858000"/>
              <a:gd name="connsiteX10" fmla="*/ 5714632 w 5714632"/>
              <a:gd name="connsiteY10" fmla="*/ 5546439 h 6858000"/>
              <a:gd name="connsiteX11" fmla="*/ 5711059 w 5714632"/>
              <a:gd name="connsiteY11" fmla="*/ 4820971 h 6858000"/>
              <a:gd name="connsiteX12" fmla="*/ 5507356 w 5714632"/>
              <a:gd name="connsiteY12" fmla="*/ 4928183 h 6858000"/>
              <a:gd name="connsiteX13" fmla="*/ 4581758 w 5714632"/>
              <a:gd name="connsiteY13" fmla="*/ 6046762 h 6858000"/>
              <a:gd name="connsiteX14" fmla="*/ 4249401 w 5714632"/>
              <a:gd name="connsiteY14" fmla="*/ 6472037 h 6858000"/>
              <a:gd name="connsiteX15" fmla="*/ 3634718 w 5714632"/>
              <a:gd name="connsiteY15" fmla="*/ 6858000 h 6858000"/>
              <a:gd name="connsiteX16" fmla="*/ 3506063 w 5714632"/>
              <a:gd name="connsiteY16" fmla="*/ 6858000 h 6858000"/>
              <a:gd name="connsiteX17" fmla="*/ 3952780 w 5714632"/>
              <a:gd name="connsiteY17" fmla="*/ 6593544 h 6858000"/>
              <a:gd name="connsiteX18" fmla="*/ 4349465 w 5714632"/>
              <a:gd name="connsiteY18" fmla="*/ 6261186 h 6858000"/>
              <a:gd name="connsiteX19" fmla="*/ 4853362 w 5714632"/>
              <a:gd name="connsiteY19" fmla="*/ 5492833 h 6858000"/>
              <a:gd name="connsiteX20" fmla="*/ 5028475 w 5714632"/>
              <a:gd name="connsiteY20" fmla="*/ 5292704 h 6858000"/>
              <a:gd name="connsiteX21" fmla="*/ 5714632 w 5714632"/>
              <a:gd name="connsiteY21" fmla="*/ 4756643 h 6858000"/>
              <a:gd name="connsiteX22" fmla="*/ 5711059 w 5714632"/>
              <a:gd name="connsiteY22" fmla="*/ 4820971 h 6858000"/>
              <a:gd name="connsiteX23" fmla="*/ 5714632 w 5714632"/>
              <a:gd name="connsiteY23" fmla="*/ 3916815 h 6858000"/>
              <a:gd name="connsiteX24" fmla="*/ 5485913 w 5714632"/>
              <a:gd name="connsiteY24" fmla="*/ 3970421 h 6858000"/>
              <a:gd name="connsiteX25" fmla="*/ 5342964 w 5714632"/>
              <a:gd name="connsiteY25" fmla="*/ 4020453 h 6858000"/>
              <a:gd name="connsiteX26" fmla="*/ 5124966 w 5714632"/>
              <a:gd name="connsiteY26" fmla="*/ 4124092 h 6858000"/>
              <a:gd name="connsiteX27" fmla="*/ 4495988 w 5714632"/>
              <a:gd name="connsiteY27" fmla="*/ 4631563 h 6858000"/>
              <a:gd name="connsiteX28" fmla="*/ 4017108 w 5714632"/>
              <a:gd name="connsiteY28" fmla="*/ 5303425 h 6858000"/>
              <a:gd name="connsiteX29" fmla="*/ 3674029 w 5714632"/>
              <a:gd name="connsiteY29" fmla="*/ 5846633 h 6858000"/>
              <a:gd name="connsiteX30" fmla="*/ 3416720 w 5714632"/>
              <a:gd name="connsiteY30" fmla="*/ 6118237 h 6858000"/>
              <a:gd name="connsiteX31" fmla="*/ 3041477 w 5714632"/>
              <a:gd name="connsiteY31" fmla="*/ 6350530 h 6858000"/>
              <a:gd name="connsiteX32" fmla="*/ 2391058 w 5714632"/>
              <a:gd name="connsiteY32" fmla="*/ 6858000 h 6858000"/>
              <a:gd name="connsiteX33" fmla="*/ 2258829 w 5714632"/>
              <a:gd name="connsiteY33" fmla="*/ 6858000 h 6858000"/>
              <a:gd name="connsiteX34" fmla="*/ 2526859 w 5714632"/>
              <a:gd name="connsiteY34" fmla="*/ 6543511 h 6858000"/>
              <a:gd name="connsiteX35" fmla="*/ 2794890 w 5714632"/>
              <a:gd name="connsiteY35" fmla="*/ 6389841 h 6858000"/>
              <a:gd name="connsiteX36" fmla="*/ 3073641 w 5714632"/>
              <a:gd name="connsiteY36" fmla="*/ 6250465 h 6858000"/>
              <a:gd name="connsiteX37" fmla="*/ 3162985 w 5714632"/>
              <a:gd name="connsiteY37" fmla="*/ 6200433 h 6858000"/>
              <a:gd name="connsiteX38" fmla="*/ 3942059 w 5714632"/>
              <a:gd name="connsiteY38" fmla="*/ 5278409 h 6858000"/>
              <a:gd name="connsiteX39" fmla="*/ 4238679 w 5714632"/>
              <a:gd name="connsiteY39" fmla="*/ 4842413 h 6858000"/>
              <a:gd name="connsiteX40" fmla="*/ 4442382 w 5714632"/>
              <a:gd name="connsiteY40" fmla="*/ 4624415 h 6858000"/>
              <a:gd name="connsiteX41" fmla="*/ 4828346 w 5714632"/>
              <a:gd name="connsiteY41" fmla="*/ 4242025 h 6858000"/>
              <a:gd name="connsiteX42" fmla="*/ 5342964 w 5714632"/>
              <a:gd name="connsiteY42" fmla="*/ 3941831 h 6858000"/>
              <a:gd name="connsiteX43" fmla="*/ 5714632 w 5714632"/>
              <a:gd name="connsiteY43" fmla="*/ 3834619 h 6858000"/>
              <a:gd name="connsiteX44" fmla="*/ 5714632 w 5714632"/>
              <a:gd name="connsiteY44" fmla="*/ 3916815 h 6858000"/>
              <a:gd name="connsiteX45" fmla="*/ 5714632 w 5714632"/>
              <a:gd name="connsiteY45" fmla="*/ 2380109 h 6858000"/>
              <a:gd name="connsiteX46" fmla="*/ 5714632 w 5714632"/>
              <a:gd name="connsiteY46" fmla="*/ 2490894 h 6858000"/>
              <a:gd name="connsiteX47" fmla="*/ 5267915 w 5714632"/>
              <a:gd name="connsiteY47" fmla="*/ 2630270 h 6858000"/>
              <a:gd name="connsiteX48" fmla="*/ 4299433 w 5714632"/>
              <a:gd name="connsiteY48" fmla="*/ 3305706 h 6858000"/>
              <a:gd name="connsiteX49" fmla="*/ 3577538 w 5714632"/>
              <a:gd name="connsiteY49" fmla="*/ 4292058 h 6858000"/>
              <a:gd name="connsiteX50" fmla="*/ 3448883 w 5714632"/>
              <a:gd name="connsiteY50" fmla="*/ 4531498 h 6858000"/>
              <a:gd name="connsiteX51" fmla="*/ 2694825 w 5714632"/>
              <a:gd name="connsiteY51" fmla="*/ 5560734 h 6858000"/>
              <a:gd name="connsiteX52" fmla="*/ 2255256 w 5714632"/>
              <a:gd name="connsiteY52" fmla="*/ 5843059 h 6858000"/>
              <a:gd name="connsiteX53" fmla="*/ 1804965 w 5714632"/>
              <a:gd name="connsiteY53" fmla="*/ 6114663 h 6858000"/>
              <a:gd name="connsiteX54" fmla="*/ 1358248 w 5714632"/>
              <a:gd name="connsiteY54" fmla="*/ 6707903 h 6858000"/>
              <a:gd name="connsiteX55" fmla="*/ 1347527 w 5714632"/>
              <a:gd name="connsiteY55" fmla="*/ 6782952 h 6858000"/>
              <a:gd name="connsiteX56" fmla="*/ 1347527 w 5714632"/>
              <a:gd name="connsiteY56" fmla="*/ 6858000 h 6858000"/>
              <a:gd name="connsiteX57" fmla="*/ 1193856 w 5714632"/>
              <a:gd name="connsiteY57" fmla="*/ 6858000 h 6858000"/>
              <a:gd name="connsiteX58" fmla="*/ 1197430 w 5714632"/>
              <a:gd name="connsiteY58" fmla="*/ 6832984 h 6858000"/>
              <a:gd name="connsiteX59" fmla="*/ 1193856 w 5714632"/>
              <a:gd name="connsiteY59" fmla="*/ 6761509 h 6858000"/>
              <a:gd name="connsiteX60" fmla="*/ 1611983 w 5714632"/>
              <a:gd name="connsiteY60" fmla="*/ 6089647 h 6858000"/>
              <a:gd name="connsiteX61" fmla="*/ 2802037 w 5714632"/>
              <a:gd name="connsiteY61" fmla="*/ 5296277 h 6858000"/>
              <a:gd name="connsiteX62" fmla="*/ 2912823 w 5714632"/>
              <a:gd name="connsiteY62" fmla="*/ 5160475 h 6858000"/>
              <a:gd name="connsiteX63" fmla="*/ 3345245 w 5714632"/>
              <a:gd name="connsiteY63" fmla="*/ 4488613 h 6858000"/>
              <a:gd name="connsiteX64" fmla="*/ 3459605 w 5714632"/>
              <a:gd name="connsiteY64" fmla="*/ 4295631 h 6858000"/>
              <a:gd name="connsiteX65" fmla="*/ 3759799 w 5714632"/>
              <a:gd name="connsiteY65" fmla="*/ 3823898 h 6858000"/>
              <a:gd name="connsiteX66" fmla="*/ 4095730 w 5714632"/>
              <a:gd name="connsiteY66" fmla="*/ 3434361 h 6858000"/>
              <a:gd name="connsiteX67" fmla="*/ 4485267 w 5714632"/>
              <a:gd name="connsiteY67" fmla="*/ 3016234 h 6858000"/>
              <a:gd name="connsiteX68" fmla="*/ 4967722 w 5714632"/>
              <a:gd name="connsiteY68" fmla="*/ 2666007 h 6858000"/>
              <a:gd name="connsiteX69" fmla="*/ 5167851 w 5714632"/>
              <a:gd name="connsiteY69" fmla="*/ 2562369 h 6858000"/>
              <a:gd name="connsiteX70" fmla="*/ 5703911 w 5714632"/>
              <a:gd name="connsiteY70" fmla="*/ 2380109 h 6858000"/>
              <a:gd name="connsiteX71" fmla="*/ 5714632 w 5714632"/>
              <a:gd name="connsiteY71" fmla="*/ 2380109 h 6858000"/>
              <a:gd name="connsiteX72" fmla="*/ 5714632 w 5714632"/>
              <a:gd name="connsiteY72" fmla="*/ 1751131 h 6858000"/>
              <a:gd name="connsiteX73" fmla="*/ 5282210 w 5714632"/>
              <a:gd name="connsiteY73" fmla="*/ 1890507 h 6858000"/>
              <a:gd name="connsiteX74" fmla="*/ 3974223 w 5714632"/>
              <a:gd name="connsiteY74" fmla="*/ 2791088 h 6858000"/>
              <a:gd name="connsiteX75" fmla="*/ 3070067 w 5714632"/>
              <a:gd name="connsiteY75" fmla="*/ 3970421 h 6858000"/>
              <a:gd name="connsiteX76" fmla="*/ 2905676 w 5714632"/>
              <a:gd name="connsiteY76" fmla="*/ 4256320 h 6858000"/>
              <a:gd name="connsiteX77" fmla="*/ 2641219 w 5714632"/>
              <a:gd name="connsiteY77" fmla="*/ 4692316 h 6858000"/>
              <a:gd name="connsiteX78" fmla="*/ 2344599 w 5714632"/>
              <a:gd name="connsiteY78" fmla="*/ 5124738 h 6858000"/>
              <a:gd name="connsiteX79" fmla="*/ 1880013 w 5714632"/>
              <a:gd name="connsiteY79" fmla="*/ 5592898 h 6858000"/>
              <a:gd name="connsiteX80" fmla="*/ 629206 w 5714632"/>
              <a:gd name="connsiteY80" fmla="*/ 6325514 h 6858000"/>
              <a:gd name="connsiteX81" fmla="*/ 118161 w 5714632"/>
              <a:gd name="connsiteY81" fmla="*/ 6858000 h 6858000"/>
              <a:gd name="connsiteX82" fmla="*/ 228 w 5714632"/>
              <a:gd name="connsiteY82" fmla="*/ 6858000 h 6858000"/>
              <a:gd name="connsiteX83" fmla="*/ 228 w 5714632"/>
              <a:gd name="connsiteY83" fmla="*/ 6640002 h 6858000"/>
              <a:gd name="connsiteX84" fmla="*/ 718549 w 5714632"/>
              <a:gd name="connsiteY84" fmla="*/ 6082499 h 6858000"/>
              <a:gd name="connsiteX85" fmla="*/ 1476181 w 5714632"/>
              <a:gd name="connsiteY85" fmla="*/ 5696536 h 6858000"/>
              <a:gd name="connsiteX86" fmla="*/ 2830627 w 5714632"/>
              <a:gd name="connsiteY86" fmla="*/ 4102649 h 6858000"/>
              <a:gd name="connsiteX87" fmla="*/ 3330950 w 5714632"/>
              <a:gd name="connsiteY87" fmla="*/ 3359312 h 6858000"/>
              <a:gd name="connsiteX88" fmla="*/ 3734783 w 5714632"/>
              <a:gd name="connsiteY88" fmla="*/ 2919743 h 6858000"/>
              <a:gd name="connsiteX89" fmla="*/ 4192221 w 5714632"/>
              <a:gd name="connsiteY89" fmla="*/ 2440862 h 6858000"/>
              <a:gd name="connsiteX90" fmla="*/ 4942705 w 5714632"/>
              <a:gd name="connsiteY90" fmla="*/ 1904802 h 6858000"/>
              <a:gd name="connsiteX91" fmla="*/ 5135687 w 5714632"/>
              <a:gd name="connsiteY91" fmla="*/ 1808311 h 6858000"/>
              <a:gd name="connsiteX92" fmla="*/ 5714632 w 5714632"/>
              <a:gd name="connsiteY92" fmla="*/ 1601034 h 6858000"/>
              <a:gd name="connsiteX93" fmla="*/ 5714632 w 5714632"/>
              <a:gd name="connsiteY93" fmla="*/ 1751131 h 6858000"/>
              <a:gd name="connsiteX94" fmla="*/ 5714632 w 5714632"/>
              <a:gd name="connsiteY94" fmla="*/ 0 h 6858000"/>
              <a:gd name="connsiteX95" fmla="*/ 5714632 w 5714632"/>
              <a:gd name="connsiteY95" fmla="*/ 121507 h 6858000"/>
              <a:gd name="connsiteX96" fmla="*/ 5124966 w 5714632"/>
              <a:gd name="connsiteY96" fmla="*/ 732616 h 6858000"/>
              <a:gd name="connsiteX97" fmla="*/ 4642512 w 5714632"/>
              <a:gd name="connsiteY97" fmla="*/ 1025662 h 6858000"/>
              <a:gd name="connsiteX98" fmla="*/ 4431661 w 5714632"/>
              <a:gd name="connsiteY98" fmla="*/ 1161464 h 6858000"/>
              <a:gd name="connsiteX99" fmla="*/ 3277344 w 5714632"/>
              <a:gd name="connsiteY99" fmla="*/ 2705319 h 6858000"/>
              <a:gd name="connsiteX100" fmla="*/ 3148690 w 5714632"/>
              <a:gd name="connsiteY100" fmla="*/ 2948333 h 6858000"/>
              <a:gd name="connsiteX101" fmla="*/ 3034330 w 5714632"/>
              <a:gd name="connsiteY101" fmla="*/ 3166331 h 6858000"/>
              <a:gd name="connsiteX102" fmla="*/ 2666235 w 5714632"/>
              <a:gd name="connsiteY102" fmla="*/ 3766718 h 6858000"/>
              <a:gd name="connsiteX103" fmla="*/ 2362468 w 5714632"/>
              <a:gd name="connsiteY103" fmla="*/ 4152682 h 6858000"/>
              <a:gd name="connsiteX104" fmla="*/ 757860 w 5714632"/>
              <a:gd name="connsiteY104" fmla="*/ 5432079 h 6858000"/>
              <a:gd name="connsiteX105" fmla="*/ 579173 w 5714632"/>
              <a:gd name="connsiteY105" fmla="*/ 5496407 h 6858000"/>
              <a:gd name="connsiteX106" fmla="*/ 228 w 5714632"/>
              <a:gd name="connsiteY106" fmla="*/ 5635782 h 6858000"/>
              <a:gd name="connsiteX107" fmla="*/ 228 w 5714632"/>
              <a:gd name="connsiteY107" fmla="*/ 5496407 h 6858000"/>
              <a:gd name="connsiteX108" fmla="*/ 782876 w 5714632"/>
              <a:gd name="connsiteY108" fmla="*/ 5278409 h 6858000"/>
              <a:gd name="connsiteX109" fmla="*/ 2065847 w 5714632"/>
              <a:gd name="connsiteY109" fmla="*/ 4370680 h 6858000"/>
              <a:gd name="connsiteX110" fmla="*/ 2955708 w 5714632"/>
              <a:gd name="connsiteY110" fmla="*/ 3051971 h 6858000"/>
              <a:gd name="connsiteX111" fmla="*/ 4038550 w 5714632"/>
              <a:gd name="connsiteY111" fmla="*/ 1297266 h 6858000"/>
              <a:gd name="connsiteX112" fmla="*/ 4181500 w 5714632"/>
              <a:gd name="connsiteY112" fmla="*/ 1186481 h 6858000"/>
              <a:gd name="connsiteX113" fmla="*/ 5543093 w 5714632"/>
              <a:gd name="connsiteY113" fmla="*/ 0 h 6858000"/>
              <a:gd name="connsiteX114" fmla="*/ 5714632 w 5714632"/>
              <a:gd name="connsiteY114" fmla="*/ 0 h 6858000"/>
              <a:gd name="connsiteX115" fmla="*/ 4102877 w 5714632"/>
              <a:gd name="connsiteY115" fmla="*/ 0 h 6858000"/>
              <a:gd name="connsiteX116" fmla="*/ 4102877 w 5714632"/>
              <a:gd name="connsiteY116" fmla="*/ 42885 h 6858000"/>
              <a:gd name="connsiteX117" fmla="*/ 4013534 w 5714632"/>
              <a:gd name="connsiteY117" fmla="*/ 518192 h 6858000"/>
              <a:gd name="connsiteX118" fmla="*/ 3752651 w 5714632"/>
              <a:gd name="connsiteY118" fmla="*/ 1100711 h 6858000"/>
              <a:gd name="connsiteX119" fmla="*/ 2648367 w 5714632"/>
              <a:gd name="connsiteY119" fmla="*/ 2666007 h 6858000"/>
              <a:gd name="connsiteX120" fmla="*/ 2548302 w 5714632"/>
              <a:gd name="connsiteY120" fmla="*/ 2855415 h 6858000"/>
              <a:gd name="connsiteX121" fmla="*/ 1955062 w 5714632"/>
              <a:gd name="connsiteY121" fmla="*/ 3716686 h 6858000"/>
              <a:gd name="connsiteX122" fmla="*/ 1279626 w 5714632"/>
              <a:gd name="connsiteY122" fmla="*/ 4249173 h 6858000"/>
              <a:gd name="connsiteX123" fmla="*/ 1086644 w 5714632"/>
              <a:gd name="connsiteY123" fmla="*/ 4349237 h 6858000"/>
              <a:gd name="connsiteX124" fmla="*/ 875793 w 5714632"/>
              <a:gd name="connsiteY124" fmla="*/ 4438581 h 6858000"/>
              <a:gd name="connsiteX125" fmla="*/ 10949 w 5714632"/>
              <a:gd name="connsiteY125" fmla="*/ 4631563 h 6858000"/>
              <a:gd name="connsiteX126" fmla="*/ 228 w 5714632"/>
              <a:gd name="connsiteY126" fmla="*/ 4631563 h 6858000"/>
              <a:gd name="connsiteX127" fmla="*/ 228 w 5714632"/>
              <a:gd name="connsiteY127" fmla="*/ 4488613 h 6858000"/>
              <a:gd name="connsiteX128" fmla="*/ 525567 w 5714632"/>
              <a:gd name="connsiteY128" fmla="*/ 4392122 h 6858000"/>
              <a:gd name="connsiteX129" fmla="*/ 911531 w 5714632"/>
              <a:gd name="connsiteY129" fmla="*/ 4267041 h 6858000"/>
              <a:gd name="connsiteX130" fmla="*/ 1804965 w 5714632"/>
              <a:gd name="connsiteY130" fmla="*/ 3673801 h 6858000"/>
              <a:gd name="connsiteX131" fmla="*/ 2423221 w 5714632"/>
              <a:gd name="connsiteY131" fmla="*/ 2780367 h 6858000"/>
              <a:gd name="connsiteX132" fmla="*/ 2655514 w 5714632"/>
              <a:gd name="connsiteY132" fmla="*/ 2362240 h 6858000"/>
              <a:gd name="connsiteX133" fmla="*/ 3749077 w 5714632"/>
              <a:gd name="connsiteY133" fmla="*/ 886287 h 6858000"/>
              <a:gd name="connsiteX134" fmla="*/ 3849142 w 5714632"/>
              <a:gd name="connsiteY134" fmla="*/ 661141 h 6858000"/>
              <a:gd name="connsiteX135" fmla="*/ 3981370 w 5714632"/>
              <a:gd name="connsiteY135" fmla="*/ 82196 h 6858000"/>
              <a:gd name="connsiteX136" fmla="*/ 3981370 w 5714632"/>
              <a:gd name="connsiteY136" fmla="*/ 0 h 6858000"/>
              <a:gd name="connsiteX137" fmla="*/ 4102877 w 5714632"/>
              <a:gd name="connsiteY137" fmla="*/ 0 h 6858000"/>
              <a:gd name="connsiteX138" fmla="*/ 3263049 w 5714632"/>
              <a:gd name="connsiteY138" fmla="*/ 0 h 6858000"/>
              <a:gd name="connsiteX139" fmla="*/ 3263049 w 5714632"/>
              <a:gd name="connsiteY139" fmla="*/ 35737 h 6858000"/>
              <a:gd name="connsiteX140" fmla="*/ 3191574 w 5714632"/>
              <a:gd name="connsiteY140" fmla="*/ 407406 h 6858000"/>
              <a:gd name="connsiteX141" fmla="*/ 2816332 w 5714632"/>
              <a:gd name="connsiteY141" fmla="*/ 1122153 h 6858000"/>
              <a:gd name="connsiteX142" fmla="*/ 1965783 w 5714632"/>
              <a:gd name="connsiteY142" fmla="*/ 2233585 h 6858000"/>
              <a:gd name="connsiteX143" fmla="*/ 1383264 w 5714632"/>
              <a:gd name="connsiteY143" fmla="*/ 3044823 h 6858000"/>
              <a:gd name="connsiteX144" fmla="*/ 543436 w 5714632"/>
              <a:gd name="connsiteY144" fmla="*/ 3577310 h 6858000"/>
              <a:gd name="connsiteX145" fmla="*/ 228 w 5714632"/>
              <a:gd name="connsiteY145" fmla="*/ 3713112 h 6858000"/>
              <a:gd name="connsiteX146" fmla="*/ 228 w 5714632"/>
              <a:gd name="connsiteY146" fmla="*/ 3588031 h 6858000"/>
              <a:gd name="connsiteX147" fmla="*/ 468387 w 5714632"/>
              <a:gd name="connsiteY147" fmla="*/ 3473672 h 6858000"/>
              <a:gd name="connsiteX148" fmla="*/ 689959 w 5714632"/>
              <a:gd name="connsiteY148" fmla="*/ 3387902 h 6858000"/>
              <a:gd name="connsiteX149" fmla="*/ 861498 w 5714632"/>
              <a:gd name="connsiteY149" fmla="*/ 3302132 h 6858000"/>
              <a:gd name="connsiteX150" fmla="*/ 1887161 w 5714632"/>
              <a:gd name="connsiteY150" fmla="*/ 2133521 h 6858000"/>
              <a:gd name="connsiteX151" fmla="*/ 2065847 w 5714632"/>
              <a:gd name="connsiteY151" fmla="*/ 1854769 h 6858000"/>
              <a:gd name="connsiteX152" fmla="*/ 2412500 w 5714632"/>
              <a:gd name="connsiteY152" fmla="*/ 1443790 h 6858000"/>
              <a:gd name="connsiteX153" fmla="*/ 2884233 w 5714632"/>
              <a:gd name="connsiteY153" fmla="*/ 864844 h 6858000"/>
              <a:gd name="connsiteX154" fmla="*/ 2977150 w 5714632"/>
              <a:gd name="connsiteY154" fmla="*/ 700452 h 6858000"/>
              <a:gd name="connsiteX155" fmla="*/ 3162985 w 5714632"/>
              <a:gd name="connsiteY155" fmla="*/ 0 h 6858000"/>
              <a:gd name="connsiteX156" fmla="*/ 3263049 w 5714632"/>
              <a:gd name="connsiteY156" fmla="*/ 0 h 6858000"/>
              <a:gd name="connsiteX157" fmla="*/ 2526859 w 5714632"/>
              <a:gd name="connsiteY157" fmla="*/ 0 h 6858000"/>
              <a:gd name="connsiteX158" fmla="*/ 2526859 w 5714632"/>
              <a:gd name="connsiteY158" fmla="*/ 39311 h 6858000"/>
              <a:gd name="connsiteX159" fmla="*/ 2412500 w 5714632"/>
              <a:gd name="connsiteY159" fmla="*/ 514618 h 6858000"/>
              <a:gd name="connsiteX160" fmla="*/ 2169486 w 5714632"/>
              <a:gd name="connsiteY160" fmla="*/ 918450 h 6858000"/>
              <a:gd name="connsiteX161" fmla="*/ 1747785 w 5714632"/>
              <a:gd name="connsiteY161" fmla="*/ 1418773 h 6858000"/>
              <a:gd name="connsiteX162" fmla="*/ 1311789 w 5714632"/>
              <a:gd name="connsiteY162" fmla="*/ 2087062 h 6858000"/>
              <a:gd name="connsiteX163" fmla="*/ 729270 w 5714632"/>
              <a:gd name="connsiteY163" fmla="*/ 2626696 h 6858000"/>
              <a:gd name="connsiteX164" fmla="*/ 471961 w 5714632"/>
              <a:gd name="connsiteY164" fmla="*/ 2751777 h 6858000"/>
              <a:gd name="connsiteX165" fmla="*/ 46687 w 5714632"/>
              <a:gd name="connsiteY165" fmla="*/ 2862563 h 6858000"/>
              <a:gd name="connsiteX166" fmla="*/ 14523 w 5714632"/>
              <a:gd name="connsiteY166" fmla="*/ 2869710 h 6858000"/>
              <a:gd name="connsiteX167" fmla="*/ 228 w 5714632"/>
              <a:gd name="connsiteY167" fmla="*/ 2869710 h 6858000"/>
              <a:gd name="connsiteX168" fmla="*/ 228 w 5714632"/>
              <a:gd name="connsiteY168" fmla="*/ 2776793 h 6858000"/>
              <a:gd name="connsiteX169" fmla="*/ 554157 w 5714632"/>
              <a:gd name="connsiteY169" fmla="*/ 2619549 h 6858000"/>
              <a:gd name="connsiteX170" fmla="*/ 1104512 w 5714632"/>
              <a:gd name="connsiteY170" fmla="*/ 2190700 h 6858000"/>
              <a:gd name="connsiteX171" fmla="*/ 1386838 w 5714632"/>
              <a:gd name="connsiteY171" fmla="*/ 1794016 h 6858000"/>
              <a:gd name="connsiteX172" fmla="*/ 1515492 w 5714632"/>
              <a:gd name="connsiteY172" fmla="*/ 1583165 h 6858000"/>
              <a:gd name="connsiteX173" fmla="*/ 2326730 w 5714632"/>
              <a:gd name="connsiteY173" fmla="*/ 536060 h 6858000"/>
              <a:gd name="connsiteX174" fmla="*/ 2441090 w 5714632"/>
              <a:gd name="connsiteY174" fmla="*/ 125081 h 6858000"/>
              <a:gd name="connsiteX175" fmla="*/ 2448237 w 5714632"/>
              <a:gd name="connsiteY175" fmla="*/ 0 h 6858000"/>
              <a:gd name="connsiteX176" fmla="*/ 2526859 w 5714632"/>
              <a:gd name="connsiteY176" fmla="*/ 0 h 6858000"/>
              <a:gd name="connsiteX177" fmla="*/ 1765654 w 5714632"/>
              <a:gd name="connsiteY177" fmla="*/ 0 h 6858000"/>
              <a:gd name="connsiteX178" fmla="*/ 1765654 w 5714632"/>
              <a:gd name="connsiteY178" fmla="*/ 35737 h 6858000"/>
              <a:gd name="connsiteX179" fmla="*/ 1447591 w 5714632"/>
              <a:gd name="connsiteY179" fmla="*/ 775501 h 6858000"/>
              <a:gd name="connsiteX180" fmla="*/ 1233167 w 5714632"/>
              <a:gd name="connsiteY180" fmla="*/ 1115006 h 6858000"/>
              <a:gd name="connsiteX181" fmla="*/ 793597 w 5714632"/>
              <a:gd name="connsiteY181" fmla="*/ 1819032 h 6858000"/>
              <a:gd name="connsiteX182" fmla="*/ 514846 w 5714632"/>
              <a:gd name="connsiteY182" fmla="*/ 2012014 h 6858000"/>
              <a:gd name="connsiteX183" fmla="*/ 329012 w 5714632"/>
              <a:gd name="connsiteY183" fmla="*/ 2090636 h 6858000"/>
              <a:gd name="connsiteX184" fmla="*/ 32392 w 5714632"/>
              <a:gd name="connsiteY184" fmla="*/ 2158537 h 6858000"/>
              <a:gd name="connsiteX185" fmla="*/ 228 w 5714632"/>
              <a:gd name="connsiteY185" fmla="*/ 2158537 h 6858000"/>
              <a:gd name="connsiteX186" fmla="*/ 228 w 5714632"/>
              <a:gd name="connsiteY186" fmla="*/ 2097783 h 6858000"/>
              <a:gd name="connsiteX187" fmla="*/ 396913 w 5714632"/>
              <a:gd name="connsiteY187" fmla="*/ 1994145 h 6858000"/>
              <a:gd name="connsiteX188" fmla="*/ 868646 w 5714632"/>
              <a:gd name="connsiteY188" fmla="*/ 1643919 h 6858000"/>
              <a:gd name="connsiteX189" fmla="*/ 1165266 w 5714632"/>
              <a:gd name="connsiteY189" fmla="*/ 1107858 h 6858000"/>
              <a:gd name="connsiteX190" fmla="*/ 1526213 w 5714632"/>
              <a:gd name="connsiteY190" fmla="*/ 571798 h 6858000"/>
              <a:gd name="connsiteX191" fmla="*/ 1712048 w 5714632"/>
              <a:gd name="connsiteY191" fmla="*/ 0 h 6858000"/>
              <a:gd name="connsiteX192" fmla="*/ 1765654 w 5714632"/>
              <a:gd name="connsiteY192" fmla="*/ 0 h 6858000"/>
              <a:gd name="connsiteX193" fmla="*/ 1404706 w 5714632"/>
              <a:gd name="connsiteY193" fmla="*/ 0 h 6858000"/>
              <a:gd name="connsiteX194" fmla="*/ 893662 w 5714632"/>
              <a:gd name="connsiteY194" fmla="*/ 450291 h 6858000"/>
              <a:gd name="connsiteX195" fmla="*/ 714975 w 5714632"/>
              <a:gd name="connsiteY195" fmla="*/ 782648 h 6858000"/>
              <a:gd name="connsiteX196" fmla="*/ 568452 w 5714632"/>
              <a:gd name="connsiteY196" fmla="*/ 1079268 h 6858000"/>
              <a:gd name="connsiteX197" fmla="*/ 489830 w 5714632"/>
              <a:gd name="connsiteY197" fmla="*/ 1193628 h 6858000"/>
              <a:gd name="connsiteX198" fmla="*/ 228 w 5714632"/>
              <a:gd name="connsiteY198" fmla="*/ 1654640 h 6858000"/>
              <a:gd name="connsiteX199" fmla="*/ 228 w 5714632"/>
              <a:gd name="connsiteY199" fmla="*/ 1629624 h 6858000"/>
              <a:gd name="connsiteX200" fmla="*/ 85998 w 5714632"/>
              <a:gd name="connsiteY200" fmla="*/ 1565297 h 6858000"/>
              <a:gd name="connsiteX201" fmla="*/ 597042 w 5714632"/>
              <a:gd name="connsiteY201" fmla="*/ 957761 h 6858000"/>
              <a:gd name="connsiteX202" fmla="*/ 679238 w 5714632"/>
              <a:gd name="connsiteY202" fmla="*/ 764780 h 6858000"/>
              <a:gd name="connsiteX203" fmla="*/ 750713 w 5714632"/>
              <a:gd name="connsiteY203" fmla="*/ 603961 h 6858000"/>
              <a:gd name="connsiteX204" fmla="*/ 943694 w 5714632"/>
              <a:gd name="connsiteY204" fmla="*/ 335931 h 6858000"/>
              <a:gd name="connsiteX205" fmla="*/ 1183135 w 5714632"/>
              <a:gd name="connsiteY205" fmla="*/ 153671 h 6858000"/>
              <a:gd name="connsiteX206" fmla="*/ 1336805 w 5714632"/>
              <a:gd name="connsiteY206" fmla="*/ 0 h 6858000"/>
              <a:gd name="connsiteX207" fmla="*/ 1404706 w 5714632"/>
              <a:gd name="connsiteY207" fmla="*/ 0 h 6858000"/>
              <a:gd name="connsiteX208" fmla="*/ 704254 w 5714632"/>
              <a:gd name="connsiteY208" fmla="*/ 0 h 6858000"/>
              <a:gd name="connsiteX209" fmla="*/ 704254 w 5714632"/>
              <a:gd name="connsiteY209" fmla="*/ 7147 h 6858000"/>
              <a:gd name="connsiteX210" fmla="*/ 468387 w 5714632"/>
              <a:gd name="connsiteY210" fmla="*/ 453865 h 6858000"/>
              <a:gd name="connsiteX211" fmla="*/ 300422 w 5714632"/>
              <a:gd name="connsiteY211" fmla="*/ 732616 h 6858000"/>
              <a:gd name="connsiteX212" fmla="*/ 228 w 5714632"/>
              <a:gd name="connsiteY212" fmla="*/ 1215070 h 6858000"/>
              <a:gd name="connsiteX213" fmla="*/ 228 w 5714632"/>
              <a:gd name="connsiteY213" fmla="*/ 1147169 h 6858000"/>
              <a:gd name="connsiteX214" fmla="*/ 218226 w 5714632"/>
              <a:gd name="connsiteY214" fmla="*/ 793369 h 6858000"/>
              <a:gd name="connsiteX215" fmla="*/ 375470 w 5714632"/>
              <a:gd name="connsiteY215" fmla="*/ 511044 h 6858000"/>
              <a:gd name="connsiteX216" fmla="*/ 629206 w 5714632"/>
              <a:gd name="connsiteY216" fmla="*/ 114360 h 6858000"/>
              <a:gd name="connsiteX217" fmla="*/ 668517 w 5714632"/>
              <a:gd name="connsiteY217" fmla="*/ 0 h 6858000"/>
              <a:gd name="connsiteX218" fmla="*/ 704254 w 5714632"/>
              <a:gd name="connsiteY218" fmla="*/ 0 h 6858000"/>
              <a:gd name="connsiteX219" fmla="*/ 429076 w 5714632"/>
              <a:gd name="connsiteY219" fmla="*/ 0 h 6858000"/>
              <a:gd name="connsiteX220" fmla="*/ 228 w 5714632"/>
              <a:gd name="connsiteY220" fmla="*/ 532487 h 6858000"/>
              <a:gd name="connsiteX221" fmla="*/ 57408 w 5714632"/>
              <a:gd name="connsiteY221" fmla="*/ 468159 h 6858000"/>
              <a:gd name="connsiteX222" fmla="*/ 336159 w 5714632"/>
              <a:gd name="connsiteY222" fmla="*/ 153671 h 6858000"/>
              <a:gd name="connsiteX223" fmla="*/ 411208 w 5714632"/>
              <a:gd name="connsiteY223" fmla="*/ 0 h 6858000"/>
              <a:gd name="connsiteX224" fmla="*/ 429076 w 5714632"/>
              <a:gd name="connsiteY224"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Lst>
            <a:rect l="l" t="t" r="r" b="b"/>
            <a:pathLst>
              <a:path w="5714632" h="6858000">
                <a:moveTo>
                  <a:pt x="5714632" y="5546439"/>
                </a:moveTo>
                <a:cubicBezTo>
                  <a:pt x="5568109" y="5567881"/>
                  <a:pt x="5346538" y="5785879"/>
                  <a:pt x="5310800" y="5939550"/>
                </a:cubicBezTo>
                <a:cubicBezTo>
                  <a:pt x="5307227" y="5957419"/>
                  <a:pt x="5296505" y="5978861"/>
                  <a:pt x="5289358" y="6000304"/>
                </a:cubicBezTo>
                <a:cubicBezTo>
                  <a:pt x="5271489" y="6046762"/>
                  <a:pt x="5242899" y="6103942"/>
                  <a:pt x="5214309" y="6153974"/>
                </a:cubicBezTo>
                <a:cubicBezTo>
                  <a:pt x="5092802" y="6382693"/>
                  <a:pt x="4771166" y="6622134"/>
                  <a:pt x="4663954" y="6858000"/>
                </a:cubicBezTo>
                <a:lnTo>
                  <a:pt x="4638938" y="6858000"/>
                </a:lnTo>
                <a:cubicBezTo>
                  <a:pt x="4674675" y="6797247"/>
                  <a:pt x="4713986" y="6729346"/>
                  <a:pt x="4760445" y="6672166"/>
                </a:cubicBezTo>
                <a:cubicBezTo>
                  <a:pt x="4860509" y="6547085"/>
                  <a:pt x="4982017" y="6425578"/>
                  <a:pt x="5085655" y="6304071"/>
                </a:cubicBezTo>
                <a:cubicBezTo>
                  <a:pt x="5200014" y="6168269"/>
                  <a:pt x="5264342" y="6032467"/>
                  <a:pt x="5307227" y="5896665"/>
                </a:cubicBezTo>
                <a:cubicBezTo>
                  <a:pt x="5353685" y="5750142"/>
                  <a:pt x="5575257" y="5546439"/>
                  <a:pt x="5714632" y="5521423"/>
                </a:cubicBezTo>
                <a:lnTo>
                  <a:pt x="5714632" y="5546439"/>
                </a:lnTo>
                <a:close/>
                <a:moveTo>
                  <a:pt x="5711059" y="4820971"/>
                </a:moveTo>
                <a:cubicBezTo>
                  <a:pt x="5646731" y="4853134"/>
                  <a:pt x="5571683" y="4885298"/>
                  <a:pt x="5507356" y="4928183"/>
                </a:cubicBezTo>
                <a:cubicBezTo>
                  <a:pt x="5078507" y="5185492"/>
                  <a:pt x="4785461" y="5671520"/>
                  <a:pt x="4581758" y="6046762"/>
                </a:cubicBezTo>
                <a:cubicBezTo>
                  <a:pt x="4499562" y="6200433"/>
                  <a:pt x="4356613" y="6389841"/>
                  <a:pt x="4249401" y="6472037"/>
                </a:cubicBezTo>
                <a:cubicBezTo>
                  <a:pt x="4045698" y="6625707"/>
                  <a:pt x="3831273" y="6707903"/>
                  <a:pt x="3634718" y="6858000"/>
                </a:cubicBezTo>
                <a:lnTo>
                  <a:pt x="3506063" y="6858000"/>
                </a:lnTo>
                <a:cubicBezTo>
                  <a:pt x="3649013" y="6725772"/>
                  <a:pt x="3799110" y="6675740"/>
                  <a:pt x="3952780" y="6593544"/>
                </a:cubicBezTo>
                <a:cubicBezTo>
                  <a:pt x="4074287" y="6529217"/>
                  <a:pt x="4242253" y="6407709"/>
                  <a:pt x="4349465" y="6261186"/>
                </a:cubicBezTo>
                <a:cubicBezTo>
                  <a:pt x="4531726" y="6011025"/>
                  <a:pt x="4671101" y="5742995"/>
                  <a:pt x="4853362" y="5492833"/>
                </a:cubicBezTo>
                <a:cubicBezTo>
                  <a:pt x="4899821" y="5424932"/>
                  <a:pt x="4971295" y="5360605"/>
                  <a:pt x="5028475" y="5292704"/>
                </a:cubicBezTo>
                <a:cubicBezTo>
                  <a:pt x="5228604" y="5049690"/>
                  <a:pt x="5489487" y="4842413"/>
                  <a:pt x="5714632" y="4756643"/>
                </a:cubicBezTo>
                <a:cubicBezTo>
                  <a:pt x="5714632" y="4778086"/>
                  <a:pt x="5714632" y="4799528"/>
                  <a:pt x="5711059" y="4820971"/>
                </a:cubicBezTo>
                <a:close/>
                <a:moveTo>
                  <a:pt x="5714632" y="3916815"/>
                </a:moveTo>
                <a:cubicBezTo>
                  <a:pt x="5643158" y="3927536"/>
                  <a:pt x="5553814" y="3945405"/>
                  <a:pt x="5485913" y="3970421"/>
                </a:cubicBezTo>
                <a:cubicBezTo>
                  <a:pt x="5439455" y="3988290"/>
                  <a:pt x="5385849" y="4002585"/>
                  <a:pt x="5342964" y="4020453"/>
                </a:cubicBezTo>
                <a:cubicBezTo>
                  <a:pt x="5275063" y="4049043"/>
                  <a:pt x="5192867" y="4084781"/>
                  <a:pt x="5124966" y="4124092"/>
                </a:cubicBezTo>
                <a:cubicBezTo>
                  <a:pt x="4914116" y="4242025"/>
                  <a:pt x="4696118" y="4409991"/>
                  <a:pt x="4495988" y="4631563"/>
                </a:cubicBezTo>
                <a:cubicBezTo>
                  <a:pt x="4295859" y="4849560"/>
                  <a:pt x="4142188" y="5078280"/>
                  <a:pt x="4017108" y="5303425"/>
                </a:cubicBezTo>
                <a:cubicBezTo>
                  <a:pt x="3917043" y="5478538"/>
                  <a:pt x="3806257" y="5664372"/>
                  <a:pt x="3674029" y="5846633"/>
                </a:cubicBezTo>
                <a:cubicBezTo>
                  <a:pt x="3613275" y="5932403"/>
                  <a:pt x="3509637" y="6046762"/>
                  <a:pt x="3416720" y="6118237"/>
                </a:cubicBezTo>
                <a:cubicBezTo>
                  <a:pt x="3288065" y="6214728"/>
                  <a:pt x="3166558" y="6279055"/>
                  <a:pt x="3041477" y="6350530"/>
                </a:cubicBezTo>
                <a:cubicBezTo>
                  <a:pt x="2830627" y="6472037"/>
                  <a:pt x="2541154" y="6586396"/>
                  <a:pt x="2391058" y="6858000"/>
                </a:cubicBezTo>
                <a:lnTo>
                  <a:pt x="2258829" y="6858000"/>
                </a:lnTo>
                <a:cubicBezTo>
                  <a:pt x="2283845" y="6757936"/>
                  <a:pt x="2416074" y="6622134"/>
                  <a:pt x="2526859" y="6543511"/>
                </a:cubicBezTo>
                <a:cubicBezTo>
                  <a:pt x="2612629" y="6475610"/>
                  <a:pt x="2705546" y="6432726"/>
                  <a:pt x="2794890" y="6389841"/>
                </a:cubicBezTo>
                <a:cubicBezTo>
                  <a:pt x="2887807" y="6346956"/>
                  <a:pt x="2980724" y="6300497"/>
                  <a:pt x="3073641" y="6250465"/>
                </a:cubicBezTo>
                <a:cubicBezTo>
                  <a:pt x="3102231" y="6236170"/>
                  <a:pt x="3134395" y="6214728"/>
                  <a:pt x="3162985" y="6200433"/>
                </a:cubicBezTo>
                <a:cubicBezTo>
                  <a:pt x="3534653" y="5982435"/>
                  <a:pt x="3731209" y="5578603"/>
                  <a:pt x="3942059" y="5278409"/>
                </a:cubicBezTo>
                <a:cubicBezTo>
                  <a:pt x="4034976" y="5139033"/>
                  <a:pt x="4124320" y="4981789"/>
                  <a:pt x="4238679" y="4842413"/>
                </a:cubicBezTo>
                <a:cubicBezTo>
                  <a:pt x="4295859" y="4767365"/>
                  <a:pt x="4374481" y="4695890"/>
                  <a:pt x="4442382" y="4624415"/>
                </a:cubicBezTo>
                <a:cubicBezTo>
                  <a:pt x="4553168" y="4499334"/>
                  <a:pt x="4692544" y="4345664"/>
                  <a:pt x="4828346" y="4242025"/>
                </a:cubicBezTo>
                <a:cubicBezTo>
                  <a:pt x="4996311" y="4109797"/>
                  <a:pt x="5171425" y="4009732"/>
                  <a:pt x="5342964" y="3941831"/>
                </a:cubicBezTo>
                <a:cubicBezTo>
                  <a:pt x="5457323" y="3895373"/>
                  <a:pt x="5589552" y="3856062"/>
                  <a:pt x="5714632" y="3834619"/>
                </a:cubicBezTo>
                <a:lnTo>
                  <a:pt x="5714632" y="3916815"/>
                </a:lnTo>
                <a:close/>
                <a:moveTo>
                  <a:pt x="5714632" y="2380109"/>
                </a:moveTo>
                <a:lnTo>
                  <a:pt x="5714632" y="2490894"/>
                </a:lnTo>
                <a:cubicBezTo>
                  <a:pt x="5568109" y="2519484"/>
                  <a:pt x="5414439" y="2569517"/>
                  <a:pt x="5267915" y="2630270"/>
                </a:cubicBezTo>
                <a:cubicBezTo>
                  <a:pt x="4949853" y="2758925"/>
                  <a:pt x="4610348" y="2976922"/>
                  <a:pt x="4299433" y="3305706"/>
                </a:cubicBezTo>
                <a:cubicBezTo>
                  <a:pt x="3984944" y="3630916"/>
                  <a:pt x="3752651" y="3963274"/>
                  <a:pt x="3577538" y="4292058"/>
                </a:cubicBezTo>
                <a:cubicBezTo>
                  <a:pt x="3538227" y="4367106"/>
                  <a:pt x="3491768" y="4452876"/>
                  <a:pt x="3448883" y="4531498"/>
                </a:cubicBezTo>
                <a:cubicBezTo>
                  <a:pt x="3252328" y="4874577"/>
                  <a:pt x="3087936" y="5253393"/>
                  <a:pt x="2694825" y="5560734"/>
                </a:cubicBezTo>
                <a:cubicBezTo>
                  <a:pt x="2551876" y="5671520"/>
                  <a:pt x="2398205" y="5757289"/>
                  <a:pt x="2255256" y="5843059"/>
                </a:cubicBezTo>
                <a:cubicBezTo>
                  <a:pt x="2105159" y="5928829"/>
                  <a:pt x="1955062" y="6011025"/>
                  <a:pt x="1804965" y="6114663"/>
                </a:cubicBezTo>
                <a:cubicBezTo>
                  <a:pt x="1586967" y="6257613"/>
                  <a:pt x="1383264" y="6514922"/>
                  <a:pt x="1358248" y="6707903"/>
                </a:cubicBezTo>
                <a:cubicBezTo>
                  <a:pt x="1354674" y="6732919"/>
                  <a:pt x="1347527" y="6772231"/>
                  <a:pt x="1347527" y="6782952"/>
                </a:cubicBezTo>
                <a:lnTo>
                  <a:pt x="1347527" y="6858000"/>
                </a:lnTo>
                <a:lnTo>
                  <a:pt x="1193856" y="6858000"/>
                </a:lnTo>
                <a:cubicBezTo>
                  <a:pt x="1204577" y="6843705"/>
                  <a:pt x="1197430" y="6843705"/>
                  <a:pt x="1197430" y="6832984"/>
                </a:cubicBezTo>
                <a:cubicBezTo>
                  <a:pt x="1193856" y="6811542"/>
                  <a:pt x="1193856" y="6768657"/>
                  <a:pt x="1193856" y="6761509"/>
                </a:cubicBezTo>
                <a:cubicBezTo>
                  <a:pt x="1193856" y="6529217"/>
                  <a:pt x="1322510" y="6289776"/>
                  <a:pt x="1611983" y="6089647"/>
                </a:cubicBezTo>
                <a:cubicBezTo>
                  <a:pt x="2001520" y="5814469"/>
                  <a:pt x="2412500" y="5732273"/>
                  <a:pt x="2802037" y="5296277"/>
                </a:cubicBezTo>
                <a:cubicBezTo>
                  <a:pt x="2837775" y="5253393"/>
                  <a:pt x="2877086" y="5206934"/>
                  <a:pt x="2912823" y="5160475"/>
                </a:cubicBezTo>
                <a:cubicBezTo>
                  <a:pt x="3077215" y="4942478"/>
                  <a:pt x="3205869" y="4710185"/>
                  <a:pt x="3345245" y="4488613"/>
                </a:cubicBezTo>
                <a:cubicBezTo>
                  <a:pt x="3384556" y="4424286"/>
                  <a:pt x="3420294" y="4356385"/>
                  <a:pt x="3459605" y="4295631"/>
                </a:cubicBezTo>
                <a:cubicBezTo>
                  <a:pt x="3556095" y="4134813"/>
                  <a:pt x="3652586" y="3977569"/>
                  <a:pt x="3759799" y="3823898"/>
                </a:cubicBezTo>
                <a:cubicBezTo>
                  <a:pt x="3849142" y="3695243"/>
                  <a:pt x="3981370" y="3559442"/>
                  <a:pt x="4095730" y="3434361"/>
                </a:cubicBezTo>
                <a:cubicBezTo>
                  <a:pt x="4210090" y="3302132"/>
                  <a:pt x="4335170" y="3144888"/>
                  <a:pt x="4485267" y="3016234"/>
                </a:cubicBezTo>
                <a:cubicBezTo>
                  <a:pt x="4646085" y="2876858"/>
                  <a:pt x="4806903" y="2755351"/>
                  <a:pt x="4967722" y="2666007"/>
                </a:cubicBezTo>
                <a:cubicBezTo>
                  <a:pt x="5028475" y="2630270"/>
                  <a:pt x="5096376" y="2594533"/>
                  <a:pt x="5167851" y="2562369"/>
                </a:cubicBezTo>
                <a:cubicBezTo>
                  <a:pt x="5342964" y="2476599"/>
                  <a:pt x="5525224" y="2419420"/>
                  <a:pt x="5703911" y="2380109"/>
                </a:cubicBezTo>
                <a:lnTo>
                  <a:pt x="5714632" y="2380109"/>
                </a:lnTo>
                <a:close/>
                <a:moveTo>
                  <a:pt x="5714632" y="1751131"/>
                </a:moveTo>
                <a:cubicBezTo>
                  <a:pt x="5575257" y="1783294"/>
                  <a:pt x="5418012" y="1833327"/>
                  <a:pt x="5282210" y="1890507"/>
                </a:cubicBezTo>
                <a:cubicBezTo>
                  <a:pt x="4846215" y="2072767"/>
                  <a:pt x="4406645" y="2355092"/>
                  <a:pt x="3974223" y="2791088"/>
                </a:cubicBezTo>
                <a:cubicBezTo>
                  <a:pt x="3584685" y="3180625"/>
                  <a:pt x="3298786" y="3577310"/>
                  <a:pt x="3070067" y="3970421"/>
                </a:cubicBezTo>
                <a:cubicBezTo>
                  <a:pt x="3016461" y="4063338"/>
                  <a:pt x="2959282" y="4159829"/>
                  <a:pt x="2905676" y="4256320"/>
                </a:cubicBezTo>
                <a:cubicBezTo>
                  <a:pt x="2819906" y="4399270"/>
                  <a:pt x="2734136" y="4545793"/>
                  <a:pt x="2641219" y="4692316"/>
                </a:cubicBezTo>
                <a:cubicBezTo>
                  <a:pt x="2551876" y="4831692"/>
                  <a:pt x="2451811" y="4985362"/>
                  <a:pt x="2344599" y="5124738"/>
                </a:cubicBezTo>
                <a:cubicBezTo>
                  <a:pt x="2226666" y="5274835"/>
                  <a:pt x="2044405" y="5478538"/>
                  <a:pt x="1880013" y="5592898"/>
                </a:cubicBezTo>
                <a:cubicBezTo>
                  <a:pt x="1465460" y="5885944"/>
                  <a:pt x="1043759" y="6061057"/>
                  <a:pt x="629206" y="6325514"/>
                </a:cubicBezTo>
                <a:cubicBezTo>
                  <a:pt x="446945" y="6439873"/>
                  <a:pt x="203931" y="6668592"/>
                  <a:pt x="118161" y="6858000"/>
                </a:cubicBezTo>
                <a:lnTo>
                  <a:pt x="228" y="6858000"/>
                </a:lnTo>
                <a:lnTo>
                  <a:pt x="228" y="6640002"/>
                </a:lnTo>
                <a:cubicBezTo>
                  <a:pt x="207505" y="6375546"/>
                  <a:pt x="479109" y="6196859"/>
                  <a:pt x="718549" y="6082499"/>
                </a:cubicBezTo>
                <a:cubicBezTo>
                  <a:pt x="965137" y="5960992"/>
                  <a:pt x="1222446" y="5843059"/>
                  <a:pt x="1476181" y="5696536"/>
                </a:cubicBezTo>
                <a:cubicBezTo>
                  <a:pt x="2133749" y="5314146"/>
                  <a:pt x="2462532" y="4638710"/>
                  <a:pt x="2830627" y="4102649"/>
                </a:cubicBezTo>
                <a:cubicBezTo>
                  <a:pt x="2991445" y="3863209"/>
                  <a:pt x="3152263" y="3595179"/>
                  <a:pt x="3330950" y="3359312"/>
                </a:cubicBezTo>
                <a:cubicBezTo>
                  <a:pt x="3441736" y="3209215"/>
                  <a:pt x="3591833" y="3066266"/>
                  <a:pt x="3734783" y="2919743"/>
                </a:cubicBezTo>
                <a:cubicBezTo>
                  <a:pt x="3877732" y="2766072"/>
                  <a:pt x="4031403" y="2580238"/>
                  <a:pt x="4192221" y="2440862"/>
                </a:cubicBezTo>
                <a:cubicBezTo>
                  <a:pt x="4438809" y="2215717"/>
                  <a:pt x="4692544" y="2040604"/>
                  <a:pt x="4942705" y="1904802"/>
                </a:cubicBezTo>
                <a:cubicBezTo>
                  <a:pt x="5003459" y="1872638"/>
                  <a:pt x="5067786" y="1836901"/>
                  <a:pt x="5135687" y="1808311"/>
                </a:cubicBezTo>
                <a:cubicBezTo>
                  <a:pt x="5325095" y="1718967"/>
                  <a:pt x="5521651" y="1647493"/>
                  <a:pt x="5714632" y="1601034"/>
                </a:cubicBezTo>
                <a:lnTo>
                  <a:pt x="5714632" y="1751131"/>
                </a:lnTo>
                <a:close/>
                <a:moveTo>
                  <a:pt x="5714632" y="0"/>
                </a:moveTo>
                <a:lnTo>
                  <a:pt x="5714632" y="121507"/>
                </a:lnTo>
                <a:cubicBezTo>
                  <a:pt x="5614568" y="332357"/>
                  <a:pt x="5335816" y="603961"/>
                  <a:pt x="5124966" y="732616"/>
                </a:cubicBezTo>
                <a:cubicBezTo>
                  <a:pt x="4964148" y="832681"/>
                  <a:pt x="4799756" y="929171"/>
                  <a:pt x="4642512" y="1025662"/>
                </a:cubicBezTo>
                <a:cubicBezTo>
                  <a:pt x="4574611" y="1064973"/>
                  <a:pt x="4503136" y="1115006"/>
                  <a:pt x="4431661" y="1161464"/>
                </a:cubicBezTo>
                <a:cubicBezTo>
                  <a:pt x="3802683" y="1576018"/>
                  <a:pt x="3566817" y="2187127"/>
                  <a:pt x="3277344" y="2705319"/>
                </a:cubicBezTo>
                <a:cubicBezTo>
                  <a:pt x="3234459" y="2780367"/>
                  <a:pt x="3191574" y="2862563"/>
                  <a:pt x="3148690" y="2948333"/>
                </a:cubicBezTo>
                <a:cubicBezTo>
                  <a:pt x="3109378" y="3016234"/>
                  <a:pt x="3070067" y="3094856"/>
                  <a:pt x="3034330" y="3166331"/>
                </a:cubicBezTo>
                <a:cubicBezTo>
                  <a:pt x="2919970" y="3366460"/>
                  <a:pt x="2823480" y="3566589"/>
                  <a:pt x="2666235" y="3766718"/>
                </a:cubicBezTo>
                <a:cubicBezTo>
                  <a:pt x="2566171" y="3895373"/>
                  <a:pt x="2455385" y="4020453"/>
                  <a:pt x="2362468" y="4152682"/>
                </a:cubicBezTo>
                <a:cubicBezTo>
                  <a:pt x="1937193" y="4756643"/>
                  <a:pt x="1290347" y="5235524"/>
                  <a:pt x="757860" y="5432079"/>
                </a:cubicBezTo>
                <a:cubicBezTo>
                  <a:pt x="697107" y="5453522"/>
                  <a:pt x="636353" y="5478538"/>
                  <a:pt x="579173" y="5496407"/>
                </a:cubicBezTo>
                <a:cubicBezTo>
                  <a:pt x="386191" y="5560734"/>
                  <a:pt x="193210" y="5600045"/>
                  <a:pt x="228" y="5635782"/>
                </a:cubicBezTo>
                <a:lnTo>
                  <a:pt x="228" y="5496407"/>
                </a:lnTo>
                <a:cubicBezTo>
                  <a:pt x="261111" y="5449948"/>
                  <a:pt x="521993" y="5382047"/>
                  <a:pt x="782876" y="5278409"/>
                </a:cubicBezTo>
                <a:cubicBezTo>
                  <a:pt x="1204577" y="5114017"/>
                  <a:pt x="1654868" y="4820971"/>
                  <a:pt x="2065847" y="4370680"/>
                </a:cubicBezTo>
                <a:cubicBezTo>
                  <a:pt x="2466106" y="3934684"/>
                  <a:pt x="2744857" y="3487967"/>
                  <a:pt x="2955708" y="3051971"/>
                </a:cubicBezTo>
                <a:cubicBezTo>
                  <a:pt x="3245180" y="2440862"/>
                  <a:pt x="3584685" y="1640345"/>
                  <a:pt x="4038550" y="1297266"/>
                </a:cubicBezTo>
                <a:cubicBezTo>
                  <a:pt x="4085009" y="1261529"/>
                  <a:pt x="4135041" y="1222218"/>
                  <a:pt x="4181500" y="1186481"/>
                </a:cubicBezTo>
                <a:cubicBezTo>
                  <a:pt x="4635364" y="829107"/>
                  <a:pt x="5310800" y="557503"/>
                  <a:pt x="5543093" y="0"/>
                </a:cubicBezTo>
                <a:lnTo>
                  <a:pt x="5714632" y="0"/>
                </a:lnTo>
                <a:close/>
                <a:moveTo>
                  <a:pt x="4102877" y="0"/>
                </a:moveTo>
                <a:lnTo>
                  <a:pt x="4102877" y="42885"/>
                </a:lnTo>
                <a:cubicBezTo>
                  <a:pt x="4088582" y="203703"/>
                  <a:pt x="4059992" y="357374"/>
                  <a:pt x="4013534" y="518192"/>
                </a:cubicBezTo>
                <a:cubicBezTo>
                  <a:pt x="3956354" y="704026"/>
                  <a:pt x="3867011" y="911303"/>
                  <a:pt x="3752651" y="1100711"/>
                </a:cubicBezTo>
                <a:cubicBezTo>
                  <a:pt x="3438162" y="1622476"/>
                  <a:pt x="2902102" y="2144242"/>
                  <a:pt x="2648367" y="2666007"/>
                </a:cubicBezTo>
                <a:cubicBezTo>
                  <a:pt x="2619777" y="2726761"/>
                  <a:pt x="2580466" y="2787514"/>
                  <a:pt x="2548302" y="2855415"/>
                </a:cubicBezTo>
                <a:cubicBezTo>
                  <a:pt x="2401779" y="3134167"/>
                  <a:pt x="2223092" y="3434361"/>
                  <a:pt x="1955062" y="3716686"/>
                </a:cubicBezTo>
                <a:cubicBezTo>
                  <a:pt x="1737064" y="3945405"/>
                  <a:pt x="1497623" y="4124092"/>
                  <a:pt x="1279626" y="4249173"/>
                </a:cubicBezTo>
                <a:cubicBezTo>
                  <a:pt x="1215298" y="4284910"/>
                  <a:pt x="1147397" y="4320647"/>
                  <a:pt x="1086644" y="4349237"/>
                </a:cubicBezTo>
                <a:cubicBezTo>
                  <a:pt x="1018743" y="4377827"/>
                  <a:pt x="943694" y="4409991"/>
                  <a:pt x="875793" y="4438581"/>
                </a:cubicBezTo>
                <a:cubicBezTo>
                  <a:pt x="589894" y="4542219"/>
                  <a:pt x="296848" y="4610120"/>
                  <a:pt x="10949" y="4631563"/>
                </a:cubicBezTo>
                <a:lnTo>
                  <a:pt x="228" y="4631563"/>
                </a:lnTo>
                <a:lnTo>
                  <a:pt x="228" y="4488613"/>
                </a:lnTo>
                <a:cubicBezTo>
                  <a:pt x="175341" y="4481466"/>
                  <a:pt x="350454" y="4435007"/>
                  <a:pt x="525567" y="4392122"/>
                </a:cubicBezTo>
                <a:cubicBezTo>
                  <a:pt x="654222" y="4359959"/>
                  <a:pt x="782876" y="4317074"/>
                  <a:pt x="911531" y="4267041"/>
                </a:cubicBezTo>
                <a:cubicBezTo>
                  <a:pt x="1204577" y="4152682"/>
                  <a:pt x="1515492" y="3991864"/>
                  <a:pt x="1804965" y="3673801"/>
                </a:cubicBezTo>
                <a:cubicBezTo>
                  <a:pt x="2065847" y="3384328"/>
                  <a:pt x="2248108" y="3073413"/>
                  <a:pt x="2423221" y="2780367"/>
                </a:cubicBezTo>
                <a:cubicBezTo>
                  <a:pt x="2501843" y="2640991"/>
                  <a:pt x="2569744" y="2498042"/>
                  <a:pt x="2655514" y="2362240"/>
                </a:cubicBezTo>
                <a:cubicBezTo>
                  <a:pt x="2955708" y="1869064"/>
                  <a:pt x="3513211" y="1372315"/>
                  <a:pt x="3749077" y="886287"/>
                </a:cubicBezTo>
                <a:cubicBezTo>
                  <a:pt x="3784815" y="807664"/>
                  <a:pt x="3820552" y="732616"/>
                  <a:pt x="3849142" y="661141"/>
                </a:cubicBezTo>
                <a:cubicBezTo>
                  <a:pt x="3924191" y="468159"/>
                  <a:pt x="3963502" y="275178"/>
                  <a:pt x="3981370" y="82196"/>
                </a:cubicBezTo>
                <a:cubicBezTo>
                  <a:pt x="3981370" y="14295"/>
                  <a:pt x="3984944" y="7147"/>
                  <a:pt x="3981370" y="0"/>
                </a:cubicBezTo>
                <a:lnTo>
                  <a:pt x="4102877" y="0"/>
                </a:lnTo>
                <a:close/>
                <a:moveTo>
                  <a:pt x="3263049" y="0"/>
                </a:moveTo>
                <a:lnTo>
                  <a:pt x="3263049" y="35737"/>
                </a:lnTo>
                <a:cubicBezTo>
                  <a:pt x="3245180" y="153671"/>
                  <a:pt x="3227312" y="289473"/>
                  <a:pt x="3191574" y="407406"/>
                </a:cubicBezTo>
                <a:cubicBezTo>
                  <a:pt x="3127247" y="639699"/>
                  <a:pt x="2998593" y="886287"/>
                  <a:pt x="2816332" y="1122153"/>
                </a:cubicBezTo>
                <a:cubicBezTo>
                  <a:pt x="2523286" y="1497396"/>
                  <a:pt x="2169486" y="1861917"/>
                  <a:pt x="1965783" y="2233585"/>
                </a:cubicBezTo>
                <a:cubicBezTo>
                  <a:pt x="1819260" y="2498042"/>
                  <a:pt x="1658442" y="2773220"/>
                  <a:pt x="1383264" y="3044823"/>
                </a:cubicBezTo>
                <a:cubicBezTo>
                  <a:pt x="1108086" y="3309280"/>
                  <a:pt x="815040" y="3473672"/>
                  <a:pt x="543436" y="3577310"/>
                </a:cubicBezTo>
                <a:cubicBezTo>
                  <a:pt x="364749" y="3641637"/>
                  <a:pt x="178915" y="3684522"/>
                  <a:pt x="228" y="3713112"/>
                </a:cubicBezTo>
                <a:lnTo>
                  <a:pt x="228" y="3588031"/>
                </a:lnTo>
                <a:cubicBezTo>
                  <a:pt x="150325" y="3563015"/>
                  <a:pt x="311143" y="3523704"/>
                  <a:pt x="468387" y="3473672"/>
                </a:cubicBezTo>
                <a:cubicBezTo>
                  <a:pt x="539862" y="3452229"/>
                  <a:pt x="614911" y="3420066"/>
                  <a:pt x="689959" y="3387902"/>
                </a:cubicBezTo>
                <a:cubicBezTo>
                  <a:pt x="747139" y="3362886"/>
                  <a:pt x="804319" y="3330722"/>
                  <a:pt x="861498" y="3302132"/>
                </a:cubicBezTo>
                <a:cubicBezTo>
                  <a:pt x="1315363" y="3062692"/>
                  <a:pt x="1636999" y="2533779"/>
                  <a:pt x="1887161" y="2133521"/>
                </a:cubicBezTo>
                <a:cubicBezTo>
                  <a:pt x="1940767" y="2040604"/>
                  <a:pt x="1994373" y="1944113"/>
                  <a:pt x="2065847" y="1854769"/>
                </a:cubicBezTo>
                <a:cubicBezTo>
                  <a:pt x="2169486" y="1722541"/>
                  <a:pt x="2294567" y="1572444"/>
                  <a:pt x="2412500" y="1443790"/>
                </a:cubicBezTo>
                <a:cubicBezTo>
                  <a:pt x="2584039" y="1250808"/>
                  <a:pt x="2769874" y="1054252"/>
                  <a:pt x="2884233" y="864844"/>
                </a:cubicBezTo>
                <a:cubicBezTo>
                  <a:pt x="2916397" y="807664"/>
                  <a:pt x="2952134" y="750485"/>
                  <a:pt x="2977150" y="700452"/>
                </a:cubicBezTo>
                <a:cubicBezTo>
                  <a:pt x="3091510" y="471733"/>
                  <a:pt x="3152263" y="225145"/>
                  <a:pt x="3162985" y="0"/>
                </a:cubicBezTo>
                <a:lnTo>
                  <a:pt x="3263049" y="0"/>
                </a:lnTo>
                <a:close/>
                <a:moveTo>
                  <a:pt x="2526859" y="0"/>
                </a:moveTo>
                <a:lnTo>
                  <a:pt x="2526859" y="39311"/>
                </a:lnTo>
                <a:cubicBezTo>
                  <a:pt x="2516138" y="200129"/>
                  <a:pt x="2480401" y="357374"/>
                  <a:pt x="2412500" y="514618"/>
                </a:cubicBezTo>
                <a:cubicBezTo>
                  <a:pt x="2358894" y="643273"/>
                  <a:pt x="2280272" y="782648"/>
                  <a:pt x="2169486" y="918450"/>
                </a:cubicBezTo>
                <a:cubicBezTo>
                  <a:pt x="2033684" y="1082842"/>
                  <a:pt x="1887161" y="1250808"/>
                  <a:pt x="1747785" y="1418773"/>
                </a:cubicBezTo>
                <a:cubicBezTo>
                  <a:pt x="1569098" y="1633198"/>
                  <a:pt x="1461886" y="1865490"/>
                  <a:pt x="1311789" y="2087062"/>
                </a:cubicBezTo>
                <a:cubicBezTo>
                  <a:pt x="1175987" y="2290765"/>
                  <a:pt x="922252" y="2519484"/>
                  <a:pt x="729270" y="2626696"/>
                </a:cubicBezTo>
                <a:cubicBezTo>
                  <a:pt x="643500" y="2676729"/>
                  <a:pt x="557731" y="2719613"/>
                  <a:pt x="471961" y="2751777"/>
                </a:cubicBezTo>
                <a:cubicBezTo>
                  <a:pt x="332585" y="2805383"/>
                  <a:pt x="186062" y="2841121"/>
                  <a:pt x="46687" y="2862563"/>
                </a:cubicBezTo>
                <a:cubicBezTo>
                  <a:pt x="39539" y="2862563"/>
                  <a:pt x="25244" y="2869710"/>
                  <a:pt x="14523" y="2869710"/>
                </a:cubicBezTo>
                <a:lnTo>
                  <a:pt x="228" y="2869710"/>
                </a:lnTo>
                <a:lnTo>
                  <a:pt x="228" y="2776793"/>
                </a:lnTo>
                <a:cubicBezTo>
                  <a:pt x="178915" y="2744630"/>
                  <a:pt x="368323" y="2701745"/>
                  <a:pt x="554157" y="2619549"/>
                </a:cubicBezTo>
                <a:cubicBezTo>
                  <a:pt x="736418" y="2537353"/>
                  <a:pt x="943694" y="2394403"/>
                  <a:pt x="1104512" y="2190700"/>
                </a:cubicBezTo>
                <a:cubicBezTo>
                  <a:pt x="1208151" y="2058472"/>
                  <a:pt x="1301068" y="1926244"/>
                  <a:pt x="1386838" y="1794016"/>
                </a:cubicBezTo>
                <a:cubicBezTo>
                  <a:pt x="1429722" y="1726115"/>
                  <a:pt x="1472607" y="1651066"/>
                  <a:pt x="1515492" y="1583165"/>
                </a:cubicBezTo>
                <a:cubicBezTo>
                  <a:pt x="1733490" y="1236513"/>
                  <a:pt x="2183781" y="882713"/>
                  <a:pt x="2326730" y="536060"/>
                </a:cubicBezTo>
                <a:cubicBezTo>
                  <a:pt x="2383910" y="400258"/>
                  <a:pt x="2426795" y="253735"/>
                  <a:pt x="2441090" y="125081"/>
                </a:cubicBezTo>
                <a:cubicBezTo>
                  <a:pt x="2444664" y="85770"/>
                  <a:pt x="2448237" y="42885"/>
                  <a:pt x="2448237" y="0"/>
                </a:cubicBezTo>
                <a:lnTo>
                  <a:pt x="2526859" y="0"/>
                </a:lnTo>
                <a:close/>
                <a:moveTo>
                  <a:pt x="1765654" y="0"/>
                </a:moveTo>
                <a:lnTo>
                  <a:pt x="1765654" y="35737"/>
                </a:lnTo>
                <a:cubicBezTo>
                  <a:pt x="1754932" y="278751"/>
                  <a:pt x="1626278" y="525339"/>
                  <a:pt x="1447591" y="775501"/>
                </a:cubicBezTo>
                <a:cubicBezTo>
                  <a:pt x="1368969" y="879139"/>
                  <a:pt x="1290347" y="997072"/>
                  <a:pt x="1233167" y="1115006"/>
                </a:cubicBezTo>
                <a:cubicBezTo>
                  <a:pt x="1118807" y="1340151"/>
                  <a:pt x="1043759" y="1583165"/>
                  <a:pt x="793597" y="1819032"/>
                </a:cubicBezTo>
                <a:cubicBezTo>
                  <a:pt x="700680" y="1901228"/>
                  <a:pt x="607763" y="1965555"/>
                  <a:pt x="514846" y="2012014"/>
                </a:cubicBezTo>
                <a:cubicBezTo>
                  <a:pt x="454092" y="2044177"/>
                  <a:pt x="389765" y="2072767"/>
                  <a:pt x="329012" y="2090636"/>
                </a:cubicBezTo>
                <a:cubicBezTo>
                  <a:pt x="278979" y="2108505"/>
                  <a:pt x="107440" y="2158537"/>
                  <a:pt x="32392" y="2158537"/>
                </a:cubicBezTo>
                <a:lnTo>
                  <a:pt x="228" y="2158537"/>
                </a:lnTo>
                <a:lnTo>
                  <a:pt x="228" y="2097783"/>
                </a:lnTo>
                <a:cubicBezTo>
                  <a:pt x="132456" y="2090636"/>
                  <a:pt x="264684" y="2044177"/>
                  <a:pt x="396913" y="1994145"/>
                </a:cubicBezTo>
                <a:cubicBezTo>
                  <a:pt x="547010" y="1936965"/>
                  <a:pt x="736418" y="1826179"/>
                  <a:pt x="868646" y="1643919"/>
                </a:cubicBezTo>
                <a:cubicBezTo>
                  <a:pt x="997300" y="1465232"/>
                  <a:pt x="1079496" y="1282971"/>
                  <a:pt x="1165266" y="1107858"/>
                </a:cubicBezTo>
                <a:cubicBezTo>
                  <a:pt x="1251036" y="925598"/>
                  <a:pt x="1404706" y="750485"/>
                  <a:pt x="1526213" y="571798"/>
                </a:cubicBezTo>
                <a:cubicBezTo>
                  <a:pt x="1647720" y="385964"/>
                  <a:pt x="1719195" y="182261"/>
                  <a:pt x="1712048" y="0"/>
                </a:cubicBezTo>
                <a:lnTo>
                  <a:pt x="1765654" y="0"/>
                </a:lnTo>
                <a:close/>
                <a:moveTo>
                  <a:pt x="1404706" y="0"/>
                </a:moveTo>
                <a:cubicBezTo>
                  <a:pt x="1265331" y="210850"/>
                  <a:pt x="1040185" y="243014"/>
                  <a:pt x="893662" y="450291"/>
                </a:cubicBezTo>
                <a:cubicBezTo>
                  <a:pt x="811466" y="561077"/>
                  <a:pt x="768581" y="671862"/>
                  <a:pt x="714975" y="782648"/>
                </a:cubicBezTo>
                <a:cubicBezTo>
                  <a:pt x="668517" y="875565"/>
                  <a:pt x="622058" y="979204"/>
                  <a:pt x="568452" y="1079268"/>
                </a:cubicBezTo>
                <a:cubicBezTo>
                  <a:pt x="550583" y="1115006"/>
                  <a:pt x="514846" y="1150743"/>
                  <a:pt x="489830" y="1193628"/>
                </a:cubicBezTo>
                <a:cubicBezTo>
                  <a:pt x="386191" y="1365167"/>
                  <a:pt x="171767" y="1579592"/>
                  <a:pt x="228" y="1654640"/>
                </a:cubicBezTo>
                <a:lnTo>
                  <a:pt x="228" y="1629624"/>
                </a:lnTo>
                <a:cubicBezTo>
                  <a:pt x="-3346" y="1597460"/>
                  <a:pt x="53834" y="1586739"/>
                  <a:pt x="85998" y="1565297"/>
                </a:cubicBezTo>
                <a:cubicBezTo>
                  <a:pt x="311143" y="1425921"/>
                  <a:pt x="507698" y="1161464"/>
                  <a:pt x="597042" y="957761"/>
                </a:cubicBezTo>
                <a:cubicBezTo>
                  <a:pt x="625632" y="893434"/>
                  <a:pt x="650648" y="825533"/>
                  <a:pt x="679238" y="764780"/>
                </a:cubicBezTo>
                <a:cubicBezTo>
                  <a:pt x="700680" y="711174"/>
                  <a:pt x="725696" y="657568"/>
                  <a:pt x="750713" y="603961"/>
                </a:cubicBezTo>
                <a:cubicBezTo>
                  <a:pt x="793597" y="514618"/>
                  <a:pt x="840056" y="421701"/>
                  <a:pt x="943694" y="335931"/>
                </a:cubicBezTo>
                <a:cubicBezTo>
                  <a:pt x="1018743" y="271604"/>
                  <a:pt x="1104512" y="214424"/>
                  <a:pt x="1183135" y="153671"/>
                </a:cubicBezTo>
                <a:cubicBezTo>
                  <a:pt x="1226019" y="117933"/>
                  <a:pt x="1304642" y="53606"/>
                  <a:pt x="1336805" y="0"/>
                </a:cubicBezTo>
                <a:lnTo>
                  <a:pt x="1404706" y="0"/>
                </a:lnTo>
                <a:close/>
                <a:moveTo>
                  <a:pt x="704254" y="0"/>
                </a:moveTo>
                <a:lnTo>
                  <a:pt x="704254" y="7147"/>
                </a:lnTo>
                <a:cubicBezTo>
                  <a:pt x="668517" y="150097"/>
                  <a:pt x="568452" y="307341"/>
                  <a:pt x="468387" y="453865"/>
                </a:cubicBezTo>
                <a:cubicBezTo>
                  <a:pt x="404060" y="543208"/>
                  <a:pt x="339733" y="639699"/>
                  <a:pt x="300422" y="732616"/>
                </a:cubicBezTo>
                <a:cubicBezTo>
                  <a:pt x="228947" y="893434"/>
                  <a:pt x="161046" y="1054252"/>
                  <a:pt x="228" y="1215070"/>
                </a:cubicBezTo>
                <a:lnTo>
                  <a:pt x="228" y="1147169"/>
                </a:lnTo>
                <a:cubicBezTo>
                  <a:pt x="103866" y="1029236"/>
                  <a:pt x="161046" y="911303"/>
                  <a:pt x="218226" y="793369"/>
                </a:cubicBezTo>
                <a:cubicBezTo>
                  <a:pt x="261111" y="704026"/>
                  <a:pt x="311143" y="600388"/>
                  <a:pt x="375470" y="511044"/>
                </a:cubicBezTo>
                <a:cubicBezTo>
                  <a:pt x="468387" y="378816"/>
                  <a:pt x="579173" y="243014"/>
                  <a:pt x="629206" y="114360"/>
                </a:cubicBezTo>
                <a:cubicBezTo>
                  <a:pt x="639927" y="78622"/>
                  <a:pt x="657795" y="39311"/>
                  <a:pt x="668517" y="0"/>
                </a:cubicBezTo>
                <a:lnTo>
                  <a:pt x="704254" y="0"/>
                </a:lnTo>
                <a:close/>
                <a:moveTo>
                  <a:pt x="429076" y="0"/>
                </a:moveTo>
                <a:cubicBezTo>
                  <a:pt x="364749" y="171539"/>
                  <a:pt x="207505" y="400258"/>
                  <a:pt x="228" y="532487"/>
                </a:cubicBezTo>
                <a:cubicBezTo>
                  <a:pt x="-3346" y="493176"/>
                  <a:pt x="35965" y="482454"/>
                  <a:pt x="57408" y="468159"/>
                </a:cubicBezTo>
                <a:cubicBezTo>
                  <a:pt x="161046" y="385964"/>
                  <a:pt x="278979" y="257309"/>
                  <a:pt x="336159" y="153671"/>
                </a:cubicBezTo>
                <a:cubicBezTo>
                  <a:pt x="364749" y="103638"/>
                  <a:pt x="389765" y="50032"/>
                  <a:pt x="411208" y="0"/>
                </a:cubicBezTo>
                <a:lnTo>
                  <a:pt x="429076" y="0"/>
                </a:lnTo>
                <a:close/>
              </a:path>
            </a:pathLst>
          </a:custGeom>
          <a:solidFill>
            <a:srgbClr val="A7BFAA">
              <a:alpha val="5000"/>
            </a:srgbClr>
          </a:solidFill>
          <a:ln w="3568" cap="flat">
            <a:noFill/>
            <a:prstDash val="solid"/>
            <a:miter/>
          </a:ln>
        </p:spPr>
        <p:txBody>
          <a:bodyPr rtlCol="0" anchor="ctr"/>
          <a:lstStyle/>
          <a:p>
            <a:endParaRPr lang="zh-CN" altLang="en-US"/>
          </a:p>
        </p:txBody>
      </p:sp>
      <p:grpSp>
        <p:nvGrpSpPr>
          <p:cNvPr id="3" name="组合 2">
            <a:extLst>
              <a:ext uri="{FF2B5EF4-FFF2-40B4-BE49-F238E27FC236}">
                <a16:creationId xmlns:a16="http://schemas.microsoft.com/office/drawing/2014/main" id="{BAD71A9D-731A-B4F4-762A-E420E4F9ED1E}"/>
              </a:ext>
            </a:extLst>
          </p:cNvPr>
          <p:cNvGrpSpPr/>
          <p:nvPr userDrawn="1"/>
        </p:nvGrpSpPr>
        <p:grpSpPr>
          <a:xfrm>
            <a:off x="-25399" y="5225372"/>
            <a:ext cx="3836071" cy="1632628"/>
            <a:chOff x="-25399" y="3494259"/>
            <a:chExt cx="7903547" cy="3363741"/>
          </a:xfrm>
        </p:grpSpPr>
        <p:sp>
          <p:nvSpPr>
            <p:cNvPr id="4" name="任意多边形: 形状 3">
              <a:extLst>
                <a:ext uri="{FF2B5EF4-FFF2-40B4-BE49-F238E27FC236}">
                  <a16:creationId xmlns:a16="http://schemas.microsoft.com/office/drawing/2014/main" id="{A5C9B651-2E4F-3136-AE50-26A567913639}"/>
                </a:ext>
              </a:extLst>
            </p:cNvPr>
            <p:cNvSpPr/>
            <p:nvPr/>
          </p:nvSpPr>
          <p:spPr>
            <a:xfrm>
              <a:off x="-25399" y="3494259"/>
              <a:ext cx="7903547" cy="3363741"/>
            </a:xfrm>
            <a:custGeom>
              <a:avLst/>
              <a:gdLst>
                <a:gd name="connsiteX0" fmla="*/ 916533 w 7903547"/>
                <a:gd name="connsiteY0" fmla="*/ 126 h 3363741"/>
                <a:gd name="connsiteX1" fmla="*/ 1358900 w 7903547"/>
                <a:gd name="connsiteY1" fmla="*/ 61741 h 3363741"/>
                <a:gd name="connsiteX2" fmla="*/ 3136900 w 7903547"/>
                <a:gd name="connsiteY2" fmla="*/ 1280941 h 3363741"/>
                <a:gd name="connsiteX3" fmla="*/ 6235700 w 7903547"/>
                <a:gd name="connsiteY3" fmla="*/ 1725441 h 3363741"/>
                <a:gd name="connsiteX4" fmla="*/ 7708057 w 7903547"/>
                <a:gd name="connsiteY4" fmla="*/ 3086177 h 3363741"/>
                <a:gd name="connsiteX5" fmla="*/ 7903547 w 7903547"/>
                <a:gd name="connsiteY5" fmla="*/ 3363741 h 3363741"/>
                <a:gd name="connsiteX6" fmla="*/ 0 w 7903547"/>
                <a:gd name="connsiteY6" fmla="*/ 3363741 h 3363741"/>
                <a:gd name="connsiteX7" fmla="*/ 0 w 7903547"/>
                <a:gd name="connsiteY7" fmla="*/ 159044 h 3363741"/>
                <a:gd name="connsiteX8" fmla="*/ 34181 w 7903547"/>
                <a:gd name="connsiteY8" fmla="*/ 148359 h 3363741"/>
                <a:gd name="connsiteX9" fmla="*/ 916533 w 7903547"/>
                <a:gd name="connsiteY9" fmla="*/ 126 h 336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03547" h="3363741">
                  <a:moveTo>
                    <a:pt x="916533" y="126"/>
                  </a:moveTo>
                  <a:cubicBezTo>
                    <a:pt x="1063824" y="1813"/>
                    <a:pt x="1211263" y="20466"/>
                    <a:pt x="1358900" y="61741"/>
                  </a:cubicBezTo>
                  <a:cubicBezTo>
                    <a:pt x="1949450" y="226841"/>
                    <a:pt x="2324100" y="1003658"/>
                    <a:pt x="3136900" y="1280941"/>
                  </a:cubicBezTo>
                  <a:cubicBezTo>
                    <a:pt x="3949700" y="1558224"/>
                    <a:pt x="5408083" y="1329624"/>
                    <a:pt x="6235700" y="1725441"/>
                  </a:cubicBezTo>
                  <a:cubicBezTo>
                    <a:pt x="6856413" y="2022304"/>
                    <a:pt x="7303889" y="2528121"/>
                    <a:pt x="7708057" y="3086177"/>
                  </a:cubicBezTo>
                  <a:lnTo>
                    <a:pt x="7903547" y="3363741"/>
                  </a:lnTo>
                  <a:lnTo>
                    <a:pt x="0" y="3363741"/>
                  </a:lnTo>
                  <a:lnTo>
                    <a:pt x="0" y="159044"/>
                  </a:lnTo>
                  <a:lnTo>
                    <a:pt x="34181" y="148359"/>
                  </a:lnTo>
                  <a:cubicBezTo>
                    <a:pt x="327968" y="61245"/>
                    <a:pt x="621953" y="-3247"/>
                    <a:pt x="916533" y="126"/>
                  </a:cubicBezTo>
                  <a:close/>
                </a:path>
              </a:pathLst>
            </a:custGeom>
            <a:solidFill>
              <a:srgbClr val="F7F7EC"/>
            </a:solidFill>
            <a:ln>
              <a:solidFill>
                <a:srgbClr val="BBC982"/>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任意多边形: 形状 4">
              <a:extLst>
                <a:ext uri="{FF2B5EF4-FFF2-40B4-BE49-F238E27FC236}">
                  <a16:creationId xmlns:a16="http://schemas.microsoft.com/office/drawing/2014/main" id="{E57556BD-ED0A-863F-66AB-AB24C0BB6C8B}"/>
                </a:ext>
              </a:extLst>
            </p:cNvPr>
            <p:cNvSpPr/>
            <p:nvPr/>
          </p:nvSpPr>
          <p:spPr>
            <a:xfrm>
              <a:off x="0" y="3893557"/>
              <a:ext cx="7423776" cy="2964443"/>
            </a:xfrm>
            <a:custGeom>
              <a:avLst/>
              <a:gdLst>
                <a:gd name="connsiteX0" fmla="*/ 1025774 w 7423776"/>
                <a:gd name="connsiteY0" fmla="*/ 2019 h 2964443"/>
                <a:gd name="connsiteX1" fmla="*/ 1270000 w 7423776"/>
                <a:gd name="connsiteY1" fmla="*/ 81543 h 2964443"/>
                <a:gd name="connsiteX2" fmla="*/ 1282700 w 7423776"/>
                <a:gd name="connsiteY2" fmla="*/ 1415043 h 2964443"/>
                <a:gd name="connsiteX3" fmla="*/ 3035300 w 7423776"/>
                <a:gd name="connsiteY3" fmla="*/ 1745243 h 2964443"/>
                <a:gd name="connsiteX4" fmla="*/ 3454400 w 7423776"/>
                <a:gd name="connsiteY4" fmla="*/ 2723143 h 2964443"/>
                <a:gd name="connsiteX5" fmla="*/ 5943600 w 7423776"/>
                <a:gd name="connsiteY5" fmla="*/ 2329443 h 2964443"/>
                <a:gd name="connsiteX6" fmla="*/ 7312664 w 7423776"/>
                <a:gd name="connsiteY6" fmla="*/ 2892355 h 2964443"/>
                <a:gd name="connsiteX7" fmla="*/ 7423776 w 7423776"/>
                <a:gd name="connsiteY7" fmla="*/ 2964443 h 2964443"/>
                <a:gd name="connsiteX8" fmla="*/ 0 w 7423776"/>
                <a:gd name="connsiteY8" fmla="*/ 2964443 h 2964443"/>
                <a:gd name="connsiteX9" fmla="*/ 0 w 7423776"/>
                <a:gd name="connsiteY9" fmla="*/ 205072 h 2964443"/>
                <a:gd name="connsiteX10" fmla="*/ 47321 w 7423776"/>
                <a:gd name="connsiteY10" fmla="*/ 190628 h 2964443"/>
                <a:gd name="connsiteX11" fmla="*/ 1025774 w 7423776"/>
                <a:gd name="connsiteY11" fmla="*/ 2019 h 2964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23776" h="2964443">
                  <a:moveTo>
                    <a:pt x="1025774" y="2019"/>
                  </a:moveTo>
                  <a:cubicBezTo>
                    <a:pt x="1125869" y="8849"/>
                    <a:pt x="1209146" y="33389"/>
                    <a:pt x="1270000" y="81543"/>
                  </a:cubicBezTo>
                  <a:cubicBezTo>
                    <a:pt x="1513416" y="274160"/>
                    <a:pt x="988483" y="1137760"/>
                    <a:pt x="1282700" y="1415043"/>
                  </a:cubicBezTo>
                  <a:cubicBezTo>
                    <a:pt x="1576917" y="1692326"/>
                    <a:pt x="2673350" y="1527226"/>
                    <a:pt x="3035300" y="1745243"/>
                  </a:cubicBezTo>
                  <a:cubicBezTo>
                    <a:pt x="3397250" y="1963260"/>
                    <a:pt x="2969684" y="2625776"/>
                    <a:pt x="3454400" y="2723143"/>
                  </a:cubicBezTo>
                  <a:cubicBezTo>
                    <a:pt x="3939116" y="2820510"/>
                    <a:pt x="5171017" y="2213026"/>
                    <a:pt x="5943600" y="2329443"/>
                  </a:cubicBezTo>
                  <a:cubicBezTo>
                    <a:pt x="6426465" y="2402204"/>
                    <a:pt x="6875843" y="2620072"/>
                    <a:pt x="7312664" y="2892355"/>
                  </a:cubicBezTo>
                  <a:lnTo>
                    <a:pt x="7423776" y="2964443"/>
                  </a:lnTo>
                  <a:lnTo>
                    <a:pt x="0" y="2964443"/>
                  </a:lnTo>
                  <a:lnTo>
                    <a:pt x="0" y="205072"/>
                  </a:lnTo>
                  <a:lnTo>
                    <a:pt x="47321" y="190628"/>
                  </a:lnTo>
                  <a:cubicBezTo>
                    <a:pt x="420188" y="78562"/>
                    <a:pt x="775536" y="-15055"/>
                    <a:pt x="1025774" y="2019"/>
                  </a:cubicBezTo>
                  <a:close/>
                </a:path>
              </a:pathLst>
            </a:custGeom>
            <a:solidFill>
              <a:srgbClr val="BBC98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6" name="组合 5">
            <a:extLst>
              <a:ext uri="{FF2B5EF4-FFF2-40B4-BE49-F238E27FC236}">
                <a16:creationId xmlns:a16="http://schemas.microsoft.com/office/drawing/2014/main" id="{3F3C015E-4A82-CE5D-087B-4DDCF656B189}"/>
              </a:ext>
            </a:extLst>
          </p:cNvPr>
          <p:cNvGrpSpPr/>
          <p:nvPr userDrawn="1"/>
        </p:nvGrpSpPr>
        <p:grpSpPr>
          <a:xfrm>
            <a:off x="8127502" y="-38100"/>
            <a:ext cx="4089899" cy="1384300"/>
            <a:chOff x="4689458" y="-38100"/>
            <a:chExt cx="7527943" cy="2547968"/>
          </a:xfrm>
        </p:grpSpPr>
        <p:sp>
          <p:nvSpPr>
            <p:cNvPr id="7" name="任意多边形: 形状 6">
              <a:extLst>
                <a:ext uri="{FF2B5EF4-FFF2-40B4-BE49-F238E27FC236}">
                  <a16:creationId xmlns:a16="http://schemas.microsoft.com/office/drawing/2014/main" id="{9604812D-CDB7-0B6A-A045-34120D5D85CF}"/>
                </a:ext>
              </a:extLst>
            </p:cNvPr>
            <p:cNvSpPr/>
            <p:nvPr/>
          </p:nvSpPr>
          <p:spPr>
            <a:xfrm>
              <a:off x="4689458" y="-38100"/>
              <a:ext cx="7527943" cy="2547968"/>
            </a:xfrm>
            <a:custGeom>
              <a:avLst/>
              <a:gdLst>
                <a:gd name="connsiteX0" fmla="*/ 0 w 7527943"/>
                <a:gd name="connsiteY0" fmla="*/ 0 h 2547968"/>
                <a:gd name="connsiteX1" fmla="*/ 7527943 w 7527943"/>
                <a:gd name="connsiteY1" fmla="*/ 0 h 2547968"/>
                <a:gd name="connsiteX2" fmla="*/ 7527943 w 7527943"/>
                <a:gd name="connsiteY2" fmla="*/ 2339267 h 2547968"/>
                <a:gd name="connsiteX3" fmla="*/ 7510877 w 7527943"/>
                <a:gd name="connsiteY3" fmla="*/ 2327275 h 2547968"/>
                <a:gd name="connsiteX4" fmla="*/ 7019943 w 7527943"/>
                <a:gd name="connsiteY4" fmla="*/ 2146300 h 2547968"/>
                <a:gd name="connsiteX5" fmla="*/ 5800743 w 7527943"/>
                <a:gd name="connsiteY5" fmla="*/ 2527300 h 2547968"/>
                <a:gd name="connsiteX6" fmla="*/ 5343543 w 7527943"/>
                <a:gd name="connsiteY6" fmla="*/ 1358900 h 2547968"/>
                <a:gd name="connsiteX7" fmla="*/ 3476643 w 7527943"/>
                <a:gd name="connsiteY7" fmla="*/ 1536700 h 2547968"/>
                <a:gd name="connsiteX8" fmla="*/ 2333643 w 7527943"/>
                <a:gd name="connsiteY8" fmla="*/ 685800 h 2547968"/>
                <a:gd name="connsiteX9" fmla="*/ 365144 w 7527943"/>
                <a:gd name="connsiteY9" fmla="*/ 558800 h 2547968"/>
                <a:gd name="connsiteX10" fmla="*/ 25815 w 7527943"/>
                <a:gd name="connsiteY10" fmla="*/ 134144 h 2547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27943" h="2547968">
                  <a:moveTo>
                    <a:pt x="0" y="0"/>
                  </a:moveTo>
                  <a:lnTo>
                    <a:pt x="7527943" y="0"/>
                  </a:lnTo>
                  <a:lnTo>
                    <a:pt x="7527943" y="2339267"/>
                  </a:lnTo>
                  <a:lnTo>
                    <a:pt x="7510877" y="2327275"/>
                  </a:lnTo>
                  <a:cubicBezTo>
                    <a:pt x="7359404" y="2228850"/>
                    <a:pt x="7198801" y="2159000"/>
                    <a:pt x="7019943" y="2146300"/>
                  </a:cubicBezTo>
                  <a:cubicBezTo>
                    <a:pt x="6662226" y="2120900"/>
                    <a:pt x="6080143" y="2658533"/>
                    <a:pt x="5800743" y="2527300"/>
                  </a:cubicBezTo>
                  <a:cubicBezTo>
                    <a:pt x="5521343" y="2396067"/>
                    <a:pt x="5730893" y="1524000"/>
                    <a:pt x="5343543" y="1358900"/>
                  </a:cubicBezTo>
                  <a:cubicBezTo>
                    <a:pt x="4956193" y="1193800"/>
                    <a:pt x="3978293" y="1648883"/>
                    <a:pt x="3476643" y="1536700"/>
                  </a:cubicBezTo>
                  <a:cubicBezTo>
                    <a:pt x="2974993" y="1424517"/>
                    <a:pt x="2852226" y="848783"/>
                    <a:pt x="2333643" y="685800"/>
                  </a:cubicBezTo>
                  <a:cubicBezTo>
                    <a:pt x="1815060" y="522817"/>
                    <a:pt x="756726" y="749300"/>
                    <a:pt x="365144" y="558800"/>
                  </a:cubicBezTo>
                  <a:cubicBezTo>
                    <a:pt x="169352" y="463550"/>
                    <a:pt x="72779" y="312738"/>
                    <a:pt x="25815" y="134144"/>
                  </a:cubicBezTo>
                  <a:close/>
                </a:path>
              </a:pathLst>
            </a:custGeom>
            <a:solidFill>
              <a:srgbClr val="F7F7EC"/>
            </a:solidFill>
            <a:ln>
              <a:solidFill>
                <a:srgbClr val="79976B"/>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任意多边形: 形状 8">
              <a:extLst>
                <a:ext uri="{FF2B5EF4-FFF2-40B4-BE49-F238E27FC236}">
                  <a16:creationId xmlns:a16="http://schemas.microsoft.com/office/drawing/2014/main" id="{7DA8C2A0-D2CE-839D-3126-E6830BA25ACA}"/>
                </a:ext>
              </a:extLst>
            </p:cNvPr>
            <p:cNvSpPr/>
            <p:nvPr/>
          </p:nvSpPr>
          <p:spPr>
            <a:xfrm>
              <a:off x="7423776" y="0"/>
              <a:ext cx="4768224" cy="1216381"/>
            </a:xfrm>
            <a:custGeom>
              <a:avLst/>
              <a:gdLst>
                <a:gd name="connsiteX0" fmla="*/ 0 w 6486133"/>
                <a:gd name="connsiteY0" fmla="*/ 0 h 1654622"/>
                <a:gd name="connsiteX1" fmla="*/ 6486133 w 6486133"/>
                <a:gd name="connsiteY1" fmla="*/ 0 h 1654622"/>
                <a:gd name="connsiteX2" fmla="*/ 6486133 w 6486133"/>
                <a:gd name="connsiteY2" fmla="*/ 1654622 h 1654622"/>
                <a:gd name="connsiteX3" fmla="*/ 6379324 w 6486133"/>
                <a:gd name="connsiteY3" fmla="*/ 1654026 h 1654622"/>
                <a:gd name="connsiteX4" fmla="*/ 5940033 w 6486133"/>
                <a:gd name="connsiteY4" fmla="*/ 1600200 h 1654622"/>
                <a:gd name="connsiteX5" fmla="*/ 3679433 w 6486133"/>
                <a:gd name="connsiteY5" fmla="*/ 762000 h 1654622"/>
                <a:gd name="connsiteX6" fmla="*/ 1241033 w 6486133"/>
                <a:gd name="connsiteY6" fmla="*/ 1041400 h 1654622"/>
                <a:gd name="connsiteX7" fmla="*/ 208365 w 6486133"/>
                <a:gd name="connsiteY7" fmla="*/ 238125 h 1654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86133" h="1654622">
                  <a:moveTo>
                    <a:pt x="0" y="0"/>
                  </a:moveTo>
                  <a:lnTo>
                    <a:pt x="6486133" y="0"/>
                  </a:lnTo>
                  <a:lnTo>
                    <a:pt x="6486133" y="1654622"/>
                  </a:lnTo>
                  <a:lnTo>
                    <a:pt x="6379324" y="1654026"/>
                  </a:lnTo>
                  <a:cubicBezTo>
                    <a:pt x="6242650" y="1648156"/>
                    <a:pt x="6097195" y="1631421"/>
                    <a:pt x="5940033" y="1600200"/>
                  </a:cubicBezTo>
                  <a:cubicBezTo>
                    <a:pt x="5311383" y="1475317"/>
                    <a:pt x="4462600" y="855133"/>
                    <a:pt x="3679433" y="762000"/>
                  </a:cubicBezTo>
                  <a:cubicBezTo>
                    <a:pt x="2896266" y="668867"/>
                    <a:pt x="1941650" y="1270000"/>
                    <a:pt x="1241033" y="1041400"/>
                  </a:cubicBezTo>
                  <a:cubicBezTo>
                    <a:pt x="890725" y="927100"/>
                    <a:pt x="524542" y="586317"/>
                    <a:pt x="208365" y="238125"/>
                  </a:cubicBezTo>
                  <a:close/>
                </a:path>
              </a:pathLst>
            </a:custGeom>
            <a:solidFill>
              <a:srgbClr val="A7BFA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10" name="组合 9">
            <a:extLst>
              <a:ext uri="{FF2B5EF4-FFF2-40B4-BE49-F238E27FC236}">
                <a16:creationId xmlns:a16="http://schemas.microsoft.com/office/drawing/2014/main" id="{47EF4730-A192-3BA4-F385-3789723D8DA4}"/>
              </a:ext>
            </a:extLst>
          </p:cNvPr>
          <p:cNvGrpSpPr/>
          <p:nvPr userDrawn="1"/>
        </p:nvGrpSpPr>
        <p:grpSpPr>
          <a:xfrm>
            <a:off x="10700956" y="6383020"/>
            <a:ext cx="1008445" cy="113628"/>
            <a:chOff x="10700956" y="6383020"/>
            <a:chExt cx="1008445" cy="113628"/>
          </a:xfrm>
        </p:grpSpPr>
        <p:sp>
          <p:nvSpPr>
            <p:cNvPr id="11" name="椭圆 10">
              <a:extLst>
                <a:ext uri="{FF2B5EF4-FFF2-40B4-BE49-F238E27FC236}">
                  <a16:creationId xmlns:a16="http://schemas.microsoft.com/office/drawing/2014/main" id="{FEF97856-2E8F-EBED-B87F-B91EACFEA2FD}"/>
                </a:ext>
              </a:extLst>
            </p:cNvPr>
            <p:cNvSpPr/>
            <p:nvPr/>
          </p:nvSpPr>
          <p:spPr>
            <a:xfrm>
              <a:off x="10925489" y="6383020"/>
              <a:ext cx="113628" cy="113628"/>
            </a:xfrm>
            <a:prstGeom prst="ellipse">
              <a:avLst/>
            </a:prstGeom>
            <a:solidFill>
              <a:srgbClr val="A7BF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519299F4-3125-5848-B97F-0ABCFDC8A592}"/>
                </a:ext>
              </a:extLst>
            </p:cNvPr>
            <p:cNvSpPr/>
            <p:nvPr/>
          </p:nvSpPr>
          <p:spPr>
            <a:xfrm>
              <a:off x="11148917" y="6383020"/>
              <a:ext cx="113628" cy="113628"/>
            </a:xfrm>
            <a:prstGeom prst="ellipse">
              <a:avLst/>
            </a:prstGeom>
            <a:solidFill>
              <a:srgbClr val="BBC98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3C2C696F-89F7-0A8D-AD37-7142EFDB89EB}"/>
                </a:ext>
              </a:extLst>
            </p:cNvPr>
            <p:cNvSpPr/>
            <p:nvPr/>
          </p:nvSpPr>
          <p:spPr>
            <a:xfrm>
              <a:off x="11372345" y="6383020"/>
              <a:ext cx="113628" cy="113628"/>
            </a:xfrm>
            <a:prstGeom prst="ellipse">
              <a:avLst/>
            </a:prstGeom>
            <a:solidFill>
              <a:srgbClr val="79976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61FA0050-CC05-B058-A7C3-2E3B4E6447FC}"/>
                </a:ext>
              </a:extLst>
            </p:cNvPr>
            <p:cNvSpPr/>
            <p:nvPr/>
          </p:nvSpPr>
          <p:spPr>
            <a:xfrm>
              <a:off x="11595773" y="6383020"/>
              <a:ext cx="113628" cy="113628"/>
            </a:xfrm>
            <a:prstGeom prst="ellipse">
              <a:avLst/>
            </a:prstGeom>
            <a:solidFill>
              <a:srgbClr val="E2C34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13903C29-EDA4-9F7E-C335-511E1475D395}"/>
                </a:ext>
              </a:extLst>
            </p:cNvPr>
            <p:cNvSpPr/>
            <p:nvPr/>
          </p:nvSpPr>
          <p:spPr>
            <a:xfrm>
              <a:off x="10700956" y="6383020"/>
              <a:ext cx="113628" cy="113628"/>
            </a:xfrm>
            <a:prstGeom prst="ellipse">
              <a:avLst/>
            </a:prstGeom>
            <a:solidFill>
              <a:srgbClr val="F7F7E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7139303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3B9A63BC-31B7-9AEB-0CA8-63939EF3BFA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A75797DC-2002-2759-FCA7-A0FE07072B4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BDB9B96-22EC-BA3D-F81A-AD309B1658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08B326-135D-4FD4-96F4-01A1329DF885}" type="datetimeFigureOut">
              <a:rPr lang="zh-CN" altLang="en-US" smtClean="0"/>
              <a:t>2023/11/26</a:t>
            </a:fld>
            <a:endParaRPr lang="zh-CN" altLang="en-US"/>
          </a:p>
        </p:txBody>
      </p:sp>
      <p:sp>
        <p:nvSpPr>
          <p:cNvPr id="5" name="页脚占位符 4">
            <a:extLst>
              <a:ext uri="{FF2B5EF4-FFF2-40B4-BE49-F238E27FC236}">
                <a16:creationId xmlns:a16="http://schemas.microsoft.com/office/drawing/2014/main" id="{293FD721-BF3B-705A-48E0-E31F1D0276C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BE183553-0D39-02EF-A94A-C575701952D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3F8AE4-24A2-45C9-B1D0-0D962377999F}" type="slidenum">
              <a:rPr lang="zh-CN" altLang="en-US" smtClean="0"/>
              <a:t>‹#›</a:t>
            </a:fld>
            <a:endParaRPr lang="zh-CN" altLang="en-US"/>
          </a:p>
        </p:txBody>
      </p:sp>
    </p:spTree>
    <p:extLst>
      <p:ext uri="{BB962C8B-B14F-4D97-AF65-F5344CB8AC3E}">
        <p14:creationId xmlns:p14="http://schemas.microsoft.com/office/powerpoint/2010/main" val="1256966050"/>
      </p:ext>
    </p:extLst>
  </p:cSld>
  <p:clrMap bg1="lt1" tx1="dk1" bg2="lt2" tx2="dk2" accent1="accent1" accent2="accent2" accent3="accent3" accent4="accent4" accent5="accent5" accent6="accent6" hlink="hlink" folHlink="folHlink"/>
  <p:sldLayoutIdLst>
    <p:sldLayoutId id="2147483655" r:id="rId1"/>
    <p:sldLayoutId id="214748366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notesSlide" Target="../notesSlides/notesSlide6.xml"/><Relationship Id="rId7" Type="http://schemas.openxmlformats.org/officeDocument/2006/relationships/image" Target="../media/image10.svg"/><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 Id="rId9" Type="http://schemas.openxmlformats.org/officeDocument/2006/relationships/image" Target="../media/image12.sv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文本框 59">
            <a:extLst>
              <a:ext uri="{FF2B5EF4-FFF2-40B4-BE49-F238E27FC236}">
                <a16:creationId xmlns:a16="http://schemas.microsoft.com/office/drawing/2014/main" id="{987E5051-FED9-D168-1F83-89BC2BFB395F}"/>
              </a:ext>
            </a:extLst>
          </p:cNvPr>
          <p:cNvSpPr txBox="1"/>
          <p:nvPr/>
        </p:nvSpPr>
        <p:spPr>
          <a:xfrm>
            <a:off x="1738076" y="2113729"/>
            <a:ext cx="8715848" cy="1107996"/>
          </a:xfrm>
          <a:prstGeom prst="rect">
            <a:avLst/>
          </a:prstGeom>
          <a:noFill/>
        </p:spPr>
        <p:txBody>
          <a:bodyPr wrap="none" rtlCol="0">
            <a:spAutoFit/>
          </a:bodyPr>
          <a:lstStyle/>
          <a:p>
            <a:r>
              <a:rPr lang="zh-CN" altLang="en-US" sz="6600" b="1" dirty="0">
                <a:solidFill>
                  <a:srgbClr val="79976B"/>
                </a:solidFill>
                <a:latin typeface="站酷文艺体" panose="02000603000000000000" pitchFamily="2" charset="-122"/>
                <a:ea typeface="站酷文艺体" panose="02000603000000000000" pitchFamily="2" charset="-122"/>
              </a:rPr>
              <a:t>智行</a:t>
            </a:r>
            <a:r>
              <a:rPr lang="en-US" altLang="zh-CN" sz="6600" b="1" dirty="0">
                <a:solidFill>
                  <a:srgbClr val="79976B"/>
                </a:solidFill>
                <a:latin typeface="站酷文艺体" panose="02000603000000000000" pitchFamily="2" charset="-122"/>
                <a:ea typeface="站酷文艺体" panose="02000603000000000000" pitchFamily="2" charset="-122"/>
              </a:rPr>
              <a:t>—</a:t>
            </a:r>
            <a:r>
              <a:rPr lang="zh-CN" altLang="en-US" sz="6600" b="1" dirty="0">
                <a:solidFill>
                  <a:srgbClr val="79976B"/>
                </a:solidFill>
                <a:latin typeface="站酷文艺体" panose="02000603000000000000" pitchFamily="2" charset="-122"/>
                <a:ea typeface="站酷文艺体" panose="02000603000000000000" pitchFamily="2" charset="-122"/>
              </a:rPr>
              <a:t>交通灯控制系统</a:t>
            </a:r>
          </a:p>
        </p:txBody>
      </p:sp>
      <p:sp>
        <p:nvSpPr>
          <p:cNvPr id="61" name="矩形: 圆角 60">
            <a:extLst>
              <a:ext uri="{FF2B5EF4-FFF2-40B4-BE49-F238E27FC236}">
                <a16:creationId xmlns:a16="http://schemas.microsoft.com/office/drawing/2014/main" id="{10E1495A-7DE1-28F7-872B-F8670F8EA1BF}"/>
              </a:ext>
            </a:extLst>
          </p:cNvPr>
          <p:cNvSpPr/>
          <p:nvPr/>
        </p:nvSpPr>
        <p:spPr>
          <a:xfrm>
            <a:off x="2832100" y="3277576"/>
            <a:ext cx="6502400" cy="376857"/>
          </a:xfrm>
          <a:prstGeom prst="roundRect">
            <a:avLst/>
          </a:prstGeom>
          <a:solidFill>
            <a:srgbClr val="79976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C1130CDD-1A60-95A9-44A9-D2822DCBF25E}"/>
              </a:ext>
            </a:extLst>
          </p:cNvPr>
          <p:cNvSpPr txBox="1"/>
          <p:nvPr/>
        </p:nvSpPr>
        <p:spPr>
          <a:xfrm>
            <a:off x="3179838" y="3325545"/>
            <a:ext cx="6502400" cy="523220"/>
          </a:xfrm>
          <a:prstGeom prst="rect">
            <a:avLst/>
          </a:prstGeom>
          <a:noFill/>
        </p:spPr>
        <p:txBody>
          <a:bodyPr wrap="square" rtlCol="0">
            <a:spAutoFit/>
          </a:bodyPr>
          <a:lstStyle/>
          <a:p>
            <a:r>
              <a:rPr lang="en-US" altLang="zh-CN" sz="1400" b="1" dirty="0">
                <a:solidFill>
                  <a:schemeClr val="bg1"/>
                </a:solidFill>
              </a:rPr>
              <a:t>FPGA</a:t>
            </a:r>
            <a:r>
              <a:rPr lang="zh-CN" altLang="en-US" sz="1400" b="1" dirty="0">
                <a:solidFill>
                  <a:schemeClr val="bg1"/>
                </a:solidFill>
              </a:rPr>
              <a:t>开发环境  </a:t>
            </a:r>
            <a:r>
              <a:rPr lang="en-US" altLang="zh-CN" sz="1400" b="1" dirty="0">
                <a:solidFill>
                  <a:schemeClr val="bg1"/>
                </a:solidFill>
              </a:rPr>
              <a:t>Verilog</a:t>
            </a:r>
            <a:r>
              <a:rPr lang="zh-CN" altLang="en-US" sz="1400" b="1" dirty="0">
                <a:solidFill>
                  <a:schemeClr val="bg1"/>
                </a:solidFill>
              </a:rPr>
              <a:t>编程语言  外设及功能利用  硬件设计</a:t>
            </a:r>
            <a:r>
              <a:rPr lang="en-US" altLang="zh-CN" sz="1400" b="1" dirty="0">
                <a:solidFill>
                  <a:schemeClr val="bg1"/>
                </a:solidFill>
              </a:rPr>
              <a:t>  </a:t>
            </a:r>
            <a:r>
              <a:rPr lang="zh-CN" altLang="en-US" sz="1400" b="1" dirty="0">
                <a:solidFill>
                  <a:schemeClr val="bg1"/>
                </a:solidFill>
              </a:rPr>
              <a:t>调试技能</a:t>
            </a:r>
          </a:p>
          <a:p>
            <a:endParaRPr lang="zh-CN" altLang="en-US" sz="1400" b="1" dirty="0">
              <a:solidFill>
                <a:schemeClr val="bg1"/>
              </a:solidFill>
            </a:endParaRPr>
          </a:p>
        </p:txBody>
      </p:sp>
      <p:grpSp>
        <p:nvGrpSpPr>
          <p:cNvPr id="64" name="组合 63">
            <a:extLst>
              <a:ext uri="{FF2B5EF4-FFF2-40B4-BE49-F238E27FC236}">
                <a16:creationId xmlns:a16="http://schemas.microsoft.com/office/drawing/2014/main" id="{FF644CC3-7624-31D1-11B3-DC87BD09795B}"/>
              </a:ext>
            </a:extLst>
          </p:cNvPr>
          <p:cNvGrpSpPr/>
          <p:nvPr/>
        </p:nvGrpSpPr>
        <p:grpSpPr>
          <a:xfrm>
            <a:off x="3867462" y="4478770"/>
            <a:ext cx="2700310" cy="865547"/>
            <a:chOff x="4144376" y="5868701"/>
            <a:chExt cx="1457713" cy="865547"/>
          </a:xfrm>
        </p:grpSpPr>
        <p:sp>
          <p:nvSpPr>
            <p:cNvPr id="65" name="文本框 64">
              <a:extLst>
                <a:ext uri="{FF2B5EF4-FFF2-40B4-BE49-F238E27FC236}">
                  <a16:creationId xmlns:a16="http://schemas.microsoft.com/office/drawing/2014/main" id="{1FEB1CC8-6E83-DDBA-93E1-A6245C4566D7}"/>
                </a:ext>
              </a:extLst>
            </p:cNvPr>
            <p:cNvSpPr txBox="1"/>
            <p:nvPr/>
          </p:nvSpPr>
          <p:spPr>
            <a:xfrm>
              <a:off x="4289813" y="5868701"/>
              <a:ext cx="1312276" cy="338554"/>
            </a:xfrm>
            <a:prstGeom prst="rect">
              <a:avLst/>
            </a:prstGeom>
            <a:noFill/>
          </p:spPr>
          <p:txBody>
            <a:bodyPr wrap="square" rtlCol="0">
              <a:spAutoFit/>
            </a:bodyPr>
            <a:lstStyle>
              <a:defPPr>
                <a:defRPr lang="zh-CN"/>
              </a:defPPr>
              <a:lvl1pPr algn="ctr">
                <a:defRPr sz="1200" b="1">
                  <a:gradFill flip="none" rotWithShape="1">
                    <a:gsLst>
                      <a:gs pos="1000">
                        <a:srgbClr val="BB9F64"/>
                      </a:gs>
                      <a:gs pos="100000">
                        <a:srgbClr val="BB9F64"/>
                      </a:gs>
                      <a:gs pos="61000">
                        <a:srgbClr val="FFF0AE"/>
                      </a:gs>
                    </a:gsLst>
                    <a:lin ang="5400000" scaled="1"/>
                    <a:tileRect/>
                  </a:gradFill>
                  <a:latin typeface="+mn-ea"/>
                  <a:ea typeface="+mn-ea"/>
                  <a:cs typeface="+mn-ea"/>
                </a:defRPr>
              </a:lvl1pPr>
            </a:lstStyle>
            <a:p>
              <a:pPr algn="l"/>
              <a:endParaRPr lang="zh-CN" altLang="en-US" sz="1600" dirty="0">
                <a:solidFill>
                  <a:schemeClr val="tx1">
                    <a:lumMod val="65000"/>
                    <a:lumOff val="35000"/>
                  </a:schemeClr>
                </a:solidFill>
                <a:latin typeface="阿里巴巴普惠体 2.0 55 Regular" panose="00020600040101010101" pitchFamily="18" charset="-122"/>
                <a:ea typeface="阿里巴巴普惠体 2.0 55 Regular" panose="00020600040101010101" pitchFamily="18" charset="-122"/>
                <a:cs typeface="阿里巴巴普惠体 2.0 55 Regular" panose="00020600040101010101" pitchFamily="18" charset="-122"/>
                <a:sym typeface="+mn-lt"/>
              </a:endParaRPr>
            </a:p>
          </p:txBody>
        </p:sp>
        <p:sp>
          <p:nvSpPr>
            <p:cNvPr id="66" name="文本框 65">
              <a:extLst>
                <a:ext uri="{FF2B5EF4-FFF2-40B4-BE49-F238E27FC236}">
                  <a16:creationId xmlns:a16="http://schemas.microsoft.com/office/drawing/2014/main" id="{D2E0F433-B74A-5E7F-CA6F-870094CC75C1}"/>
                </a:ext>
              </a:extLst>
            </p:cNvPr>
            <p:cNvSpPr txBox="1"/>
            <p:nvPr/>
          </p:nvSpPr>
          <p:spPr>
            <a:xfrm>
              <a:off x="4144376" y="5903251"/>
              <a:ext cx="1335714" cy="830997"/>
            </a:xfrm>
            <a:prstGeom prst="rect">
              <a:avLst/>
            </a:prstGeom>
            <a:noFill/>
          </p:spPr>
          <p:txBody>
            <a:bodyPr wrap="square" rtlCol="0">
              <a:spAutoFit/>
            </a:bodyPr>
            <a:lstStyle>
              <a:defPPr>
                <a:defRPr lang="zh-CN"/>
              </a:defPPr>
              <a:lvl1pPr algn="ctr">
                <a:defRPr sz="1200" b="1">
                  <a:gradFill flip="none" rotWithShape="1">
                    <a:gsLst>
                      <a:gs pos="1000">
                        <a:srgbClr val="BB9F64"/>
                      </a:gs>
                      <a:gs pos="100000">
                        <a:srgbClr val="BB9F64"/>
                      </a:gs>
                      <a:gs pos="61000">
                        <a:srgbClr val="FFF0AE"/>
                      </a:gs>
                    </a:gsLst>
                    <a:lin ang="5400000" scaled="1"/>
                    <a:tileRect/>
                  </a:gradFill>
                  <a:latin typeface="+mn-ea"/>
                  <a:ea typeface="+mn-ea"/>
                  <a:cs typeface="+mn-ea"/>
                </a:defRPr>
              </a:lvl1pPr>
            </a:lstStyle>
            <a:p>
              <a:pPr algn="l"/>
              <a:r>
                <a:rPr lang="zh-CN" altLang="en-US" sz="1600" dirty="0">
                  <a:solidFill>
                    <a:schemeClr val="tx1">
                      <a:lumMod val="65000"/>
                      <a:lumOff val="35000"/>
                    </a:schemeClr>
                  </a:solidFill>
                  <a:latin typeface="阿里巴巴普惠体 2.0 55 Regular" panose="00020600040101010101" pitchFamily="18" charset="-122"/>
                  <a:ea typeface="阿里巴巴普惠体 2.0 55 Regular" panose="00020600040101010101" pitchFamily="18" charset="-122"/>
                  <a:cs typeface="阿里巴巴普惠体 2.0 55 Regular" panose="00020600040101010101" pitchFamily="18" charset="-122"/>
                  <a:sym typeface="+mn-lt"/>
                </a:rPr>
                <a:t>时间：</a:t>
              </a:r>
              <a:r>
                <a:rPr lang="en-US" altLang="zh-CN" sz="1600" dirty="0">
                  <a:solidFill>
                    <a:schemeClr val="tx1">
                      <a:lumMod val="65000"/>
                      <a:lumOff val="35000"/>
                    </a:schemeClr>
                  </a:solidFill>
                  <a:latin typeface="阿里巴巴普惠体 2.0 55 Regular" panose="00020600040101010101" pitchFamily="18" charset="-122"/>
                  <a:ea typeface="阿里巴巴普惠体 2.0 55 Regular" panose="00020600040101010101" pitchFamily="18" charset="-122"/>
                  <a:cs typeface="阿里巴巴普惠体 2.0 55 Regular" panose="00020600040101010101" pitchFamily="18" charset="-122"/>
                  <a:sym typeface="+mn-lt"/>
                </a:rPr>
                <a:t>2023.11.27</a:t>
              </a:r>
            </a:p>
            <a:p>
              <a:pPr algn="l"/>
              <a:endParaRPr lang="en-US" altLang="zh-CN" sz="1600" dirty="0">
                <a:solidFill>
                  <a:schemeClr val="tx1">
                    <a:lumMod val="65000"/>
                    <a:lumOff val="35000"/>
                  </a:schemeClr>
                </a:solidFill>
                <a:latin typeface="阿里巴巴普惠体 2.0 55 Regular" panose="00020600040101010101" pitchFamily="18" charset="-122"/>
                <a:ea typeface="阿里巴巴普惠体 2.0 55 Regular" panose="00020600040101010101" pitchFamily="18" charset="-122"/>
                <a:cs typeface="阿里巴巴普惠体 2.0 55 Regular" panose="00020600040101010101" pitchFamily="18" charset="-122"/>
                <a:sym typeface="+mn-lt"/>
              </a:endParaRPr>
            </a:p>
            <a:p>
              <a:pPr algn="l"/>
              <a:r>
                <a:rPr lang="zh-CN" altLang="en-US" sz="1600" dirty="0">
                  <a:solidFill>
                    <a:schemeClr val="tx1">
                      <a:lumMod val="65000"/>
                      <a:lumOff val="35000"/>
                    </a:schemeClr>
                  </a:solidFill>
                  <a:latin typeface="阿里巴巴普惠体 2.0 55 Regular" panose="00020600040101010101" pitchFamily="18" charset="-122"/>
                  <a:ea typeface="阿里巴巴普惠体 2.0 55 Regular" panose="00020600040101010101" pitchFamily="18" charset="-122"/>
                  <a:cs typeface="阿里巴巴普惠体 2.0 55 Regular" panose="00020600040101010101" pitchFamily="18" charset="-122"/>
                  <a:sym typeface="+mn-lt"/>
                </a:rPr>
                <a:t>汇报人：王越洋</a:t>
              </a:r>
            </a:p>
          </p:txBody>
        </p:sp>
      </p:grpSp>
      <p:sp>
        <p:nvSpPr>
          <p:cNvPr id="2" name="文本框 1">
            <a:extLst>
              <a:ext uri="{FF2B5EF4-FFF2-40B4-BE49-F238E27FC236}">
                <a16:creationId xmlns:a16="http://schemas.microsoft.com/office/drawing/2014/main" id="{5EA2F654-2BA2-13BA-317D-53DEA8FF92F9}"/>
              </a:ext>
            </a:extLst>
          </p:cNvPr>
          <p:cNvSpPr txBox="1"/>
          <p:nvPr/>
        </p:nvSpPr>
        <p:spPr>
          <a:xfrm>
            <a:off x="3812040" y="4063272"/>
            <a:ext cx="5059470" cy="584775"/>
          </a:xfrm>
          <a:prstGeom prst="rect">
            <a:avLst/>
          </a:prstGeom>
          <a:noFill/>
        </p:spPr>
        <p:txBody>
          <a:bodyPr wrap="square" rtlCol="0">
            <a:spAutoFit/>
          </a:bodyPr>
          <a:lstStyle>
            <a:defPPr>
              <a:defRPr lang="zh-CN"/>
            </a:defPPr>
            <a:lvl1pPr algn="ctr">
              <a:defRPr sz="1200" b="1">
                <a:gradFill flip="none" rotWithShape="1">
                  <a:gsLst>
                    <a:gs pos="1000">
                      <a:srgbClr val="BB9F64"/>
                    </a:gs>
                    <a:gs pos="100000">
                      <a:srgbClr val="BB9F64"/>
                    </a:gs>
                    <a:gs pos="61000">
                      <a:srgbClr val="FFF0AE"/>
                    </a:gs>
                  </a:gsLst>
                  <a:lin ang="5400000" scaled="1"/>
                  <a:tileRect/>
                </a:gradFill>
                <a:latin typeface="+mn-ea"/>
                <a:ea typeface="+mn-ea"/>
                <a:cs typeface="+mn-ea"/>
              </a:defRPr>
            </a:lvl1pPr>
          </a:lstStyle>
          <a:p>
            <a:pPr algn="l"/>
            <a:r>
              <a:rPr lang="zh-CN" altLang="en-US" sz="1600" dirty="0">
                <a:solidFill>
                  <a:schemeClr val="tx1">
                    <a:lumMod val="65000"/>
                    <a:lumOff val="35000"/>
                  </a:schemeClr>
                </a:solidFill>
                <a:latin typeface="阿里巴巴普惠体 2.0 55 Regular" panose="00020600040101010101" pitchFamily="18" charset="-122"/>
                <a:ea typeface="阿里巴巴普惠体 2.0 55 Regular" panose="00020600040101010101" pitchFamily="18" charset="-122"/>
                <a:cs typeface="阿里巴巴普惠体 2.0 55 Regular" panose="00020600040101010101" pitchFamily="18" charset="-122"/>
                <a:sym typeface="+mn-lt"/>
              </a:rPr>
              <a:t>团队成员：景士玲 王越洋 吕军阳 刘京鑫</a:t>
            </a:r>
          </a:p>
          <a:p>
            <a:pPr algn="l"/>
            <a:endParaRPr lang="zh-CN" altLang="en-US" sz="1600" dirty="0">
              <a:solidFill>
                <a:schemeClr val="tx1">
                  <a:lumMod val="65000"/>
                  <a:lumOff val="35000"/>
                </a:schemeClr>
              </a:solidFill>
              <a:latin typeface="阿里巴巴普惠体 2.0 55 Regular" panose="00020600040101010101" pitchFamily="18" charset="-122"/>
              <a:ea typeface="阿里巴巴普惠体 2.0 55 Regular" panose="00020600040101010101" pitchFamily="18" charset="-122"/>
              <a:cs typeface="阿里巴巴普惠体 2.0 55 Regular" panose="00020600040101010101" pitchFamily="18" charset="-122"/>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a:extLst>
              <a:ext uri="{FF2B5EF4-FFF2-40B4-BE49-F238E27FC236}">
                <a16:creationId xmlns:a16="http://schemas.microsoft.com/office/drawing/2014/main" id="{9CC9D2D0-A1ED-AE13-A64E-C96780DF8B60}"/>
              </a:ext>
            </a:extLst>
          </p:cNvPr>
          <p:cNvGrpSpPr/>
          <p:nvPr/>
        </p:nvGrpSpPr>
        <p:grpSpPr>
          <a:xfrm>
            <a:off x="247893" y="232781"/>
            <a:ext cx="4310950" cy="646331"/>
            <a:chOff x="247893" y="232781"/>
            <a:chExt cx="4310950" cy="646331"/>
          </a:xfrm>
        </p:grpSpPr>
        <p:sp>
          <p:nvSpPr>
            <p:cNvPr id="6" name="文本框 5">
              <a:extLst>
                <a:ext uri="{FF2B5EF4-FFF2-40B4-BE49-F238E27FC236}">
                  <a16:creationId xmlns:a16="http://schemas.microsoft.com/office/drawing/2014/main" id="{017AB4BC-06C1-E3DC-23FB-FFEFC02284BE}"/>
                </a:ext>
              </a:extLst>
            </p:cNvPr>
            <p:cNvSpPr txBox="1"/>
            <p:nvPr/>
          </p:nvSpPr>
          <p:spPr>
            <a:xfrm>
              <a:off x="1215153" y="339128"/>
              <a:ext cx="3343690" cy="461665"/>
            </a:xfrm>
            <a:prstGeom prst="rect">
              <a:avLst/>
            </a:prstGeom>
            <a:noFill/>
          </p:spPr>
          <p:txBody>
            <a:bodyPr wrap="square" rtlCol="0">
              <a:spAutoFit/>
            </a:bodyPr>
            <a:lstStyle>
              <a:defPPr>
                <a:defRPr lang="zh-CN"/>
              </a:defPPr>
              <a:lvl1pPr>
                <a:defRPr b="1">
                  <a:solidFill>
                    <a:srgbClr val="79976B"/>
                  </a:solidFill>
                </a:defRPr>
              </a:lvl1pPr>
            </a:lstStyle>
            <a:p>
              <a:r>
                <a:rPr lang="zh-CN" altLang="en-US" sz="2400" dirty="0"/>
                <a:t>作品的先进性与科学性</a:t>
              </a:r>
            </a:p>
          </p:txBody>
        </p:sp>
        <p:sp>
          <p:nvSpPr>
            <p:cNvPr id="7" name="椭圆 3">
              <a:extLst>
                <a:ext uri="{FF2B5EF4-FFF2-40B4-BE49-F238E27FC236}">
                  <a16:creationId xmlns:a16="http://schemas.microsoft.com/office/drawing/2014/main" id="{C6AC7DCD-BA66-DF11-4E67-F126101C1967}"/>
                </a:ext>
              </a:extLst>
            </p:cNvPr>
            <p:cNvSpPr/>
            <p:nvPr/>
          </p:nvSpPr>
          <p:spPr>
            <a:xfrm>
              <a:off x="247893" y="232781"/>
              <a:ext cx="854074" cy="565126"/>
            </a:xfrm>
            <a:custGeom>
              <a:avLst/>
              <a:gdLst>
                <a:gd name="connsiteX0" fmla="*/ 0 w 880133"/>
                <a:gd name="connsiteY0" fmla="*/ 445663 h 891325"/>
                <a:gd name="connsiteX1" fmla="*/ 440067 w 880133"/>
                <a:gd name="connsiteY1" fmla="*/ 0 h 891325"/>
                <a:gd name="connsiteX2" fmla="*/ 880134 w 880133"/>
                <a:gd name="connsiteY2" fmla="*/ 445663 h 891325"/>
                <a:gd name="connsiteX3" fmla="*/ 440067 w 880133"/>
                <a:gd name="connsiteY3" fmla="*/ 891326 h 891325"/>
                <a:gd name="connsiteX4" fmla="*/ 0 w 880133"/>
                <a:gd name="connsiteY4" fmla="*/ 445663 h 891325"/>
                <a:gd name="connsiteX0" fmla="*/ 77 w 880211"/>
                <a:gd name="connsiteY0" fmla="*/ 445663 h 744677"/>
                <a:gd name="connsiteX1" fmla="*/ 440144 w 880211"/>
                <a:gd name="connsiteY1" fmla="*/ 0 h 744677"/>
                <a:gd name="connsiteX2" fmla="*/ 880211 w 880211"/>
                <a:gd name="connsiteY2" fmla="*/ 445663 h 744677"/>
                <a:gd name="connsiteX3" fmla="*/ 414265 w 880211"/>
                <a:gd name="connsiteY3" fmla="*/ 744677 h 744677"/>
                <a:gd name="connsiteX4" fmla="*/ 77 w 880211"/>
                <a:gd name="connsiteY4" fmla="*/ 445663 h 744677"/>
                <a:gd name="connsiteX0" fmla="*/ 2289 w 882423"/>
                <a:gd name="connsiteY0" fmla="*/ 238654 h 537668"/>
                <a:gd name="connsiteX1" fmla="*/ 571753 w 882423"/>
                <a:gd name="connsiteY1" fmla="*/ 25 h 537668"/>
                <a:gd name="connsiteX2" fmla="*/ 882423 w 882423"/>
                <a:gd name="connsiteY2" fmla="*/ 238654 h 537668"/>
                <a:gd name="connsiteX3" fmla="*/ 416477 w 882423"/>
                <a:gd name="connsiteY3" fmla="*/ 537668 h 537668"/>
                <a:gd name="connsiteX4" fmla="*/ 2289 w 882423"/>
                <a:gd name="connsiteY4" fmla="*/ 238654 h 537668"/>
                <a:gd name="connsiteX0" fmla="*/ 1518 w 770527"/>
                <a:gd name="connsiteY0" fmla="*/ 239632 h 547455"/>
                <a:gd name="connsiteX1" fmla="*/ 570982 w 770527"/>
                <a:gd name="connsiteY1" fmla="*/ 1003 h 547455"/>
                <a:gd name="connsiteX2" fmla="*/ 770527 w 770527"/>
                <a:gd name="connsiteY2" fmla="*/ 331707 h 547455"/>
                <a:gd name="connsiteX3" fmla="*/ 415706 w 770527"/>
                <a:gd name="connsiteY3" fmla="*/ 538646 h 547455"/>
                <a:gd name="connsiteX4" fmla="*/ 1518 w 770527"/>
                <a:gd name="connsiteY4" fmla="*/ 239632 h 547455"/>
                <a:gd name="connsiteX0" fmla="*/ 1295 w 770304"/>
                <a:gd name="connsiteY0" fmla="*/ 142068 h 449891"/>
                <a:gd name="connsiteX1" fmla="*/ 558059 w 770304"/>
                <a:gd name="connsiteY1" fmla="*/ 1864 h 449891"/>
                <a:gd name="connsiteX2" fmla="*/ 770304 w 770304"/>
                <a:gd name="connsiteY2" fmla="*/ 234143 h 449891"/>
                <a:gd name="connsiteX3" fmla="*/ 415483 w 770304"/>
                <a:gd name="connsiteY3" fmla="*/ 441082 h 449891"/>
                <a:gd name="connsiteX4" fmla="*/ 1295 w 770304"/>
                <a:gd name="connsiteY4" fmla="*/ 142068 h 449891"/>
                <a:gd name="connsiteX0" fmla="*/ 2417 w 771426"/>
                <a:gd name="connsiteY0" fmla="*/ 175102 h 482925"/>
                <a:gd name="connsiteX1" fmla="*/ 559181 w 771426"/>
                <a:gd name="connsiteY1" fmla="*/ 34898 h 482925"/>
                <a:gd name="connsiteX2" fmla="*/ 771426 w 771426"/>
                <a:gd name="connsiteY2" fmla="*/ 267177 h 482925"/>
                <a:gd name="connsiteX3" fmla="*/ 416605 w 771426"/>
                <a:gd name="connsiteY3" fmla="*/ 474116 h 482925"/>
                <a:gd name="connsiteX4" fmla="*/ 2417 w 771426"/>
                <a:gd name="connsiteY4" fmla="*/ 175102 h 482925"/>
                <a:gd name="connsiteX0" fmla="*/ 2515 w 854074"/>
                <a:gd name="connsiteY0" fmla="*/ 185115 h 565126"/>
                <a:gd name="connsiteX1" fmla="*/ 559279 w 854074"/>
                <a:gd name="connsiteY1" fmla="*/ 44911 h 565126"/>
                <a:gd name="connsiteX2" fmla="*/ 854074 w 854074"/>
                <a:gd name="connsiteY2" fmla="*/ 426415 h 565126"/>
                <a:gd name="connsiteX3" fmla="*/ 416703 w 854074"/>
                <a:gd name="connsiteY3" fmla="*/ 484129 h 565126"/>
                <a:gd name="connsiteX4" fmla="*/ 2515 w 854074"/>
                <a:gd name="connsiteY4" fmla="*/ 185115 h 565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4074" h="565126">
                  <a:moveTo>
                    <a:pt x="2515" y="185115"/>
                  </a:moveTo>
                  <a:cubicBezTo>
                    <a:pt x="35803" y="-78588"/>
                    <a:pt x="417353" y="4694"/>
                    <a:pt x="559279" y="44911"/>
                  </a:cubicBezTo>
                  <a:cubicBezTo>
                    <a:pt x="701205" y="85128"/>
                    <a:pt x="854074" y="180282"/>
                    <a:pt x="854074" y="426415"/>
                  </a:cubicBezTo>
                  <a:cubicBezTo>
                    <a:pt x="854074" y="672548"/>
                    <a:pt x="558629" y="524346"/>
                    <a:pt x="416703" y="484129"/>
                  </a:cubicBezTo>
                  <a:cubicBezTo>
                    <a:pt x="274777" y="443912"/>
                    <a:pt x="-30773" y="448818"/>
                    <a:pt x="2515" y="185115"/>
                  </a:cubicBezTo>
                  <a:close/>
                </a:path>
              </a:pathLst>
            </a:custGeom>
            <a:solidFill>
              <a:srgbClr val="A7BF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5BB20103-B09F-C65C-21FA-207DA14C00F0}"/>
                </a:ext>
              </a:extLst>
            </p:cNvPr>
            <p:cNvSpPr txBox="1"/>
            <p:nvPr/>
          </p:nvSpPr>
          <p:spPr>
            <a:xfrm>
              <a:off x="364265" y="232781"/>
              <a:ext cx="726481" cy="646331"/>
            </a:xfrm>
            <a:prstGeom prst="rect">
              <a:avLst/>
            </a:prstGeom>
            <a:noFill/>
          </p:spPr>
          <p:txBody>
            <a:bodyPr wrap="none" rtlCol="0">
              <a:spAutoFit/>
            </a:bodyPr>
            <a:lstStyle/>
            <a:p>
              <a:r>
                <a:rPr lang="en-US" altLang="zh-CN" sz="3600" dirty="0">
                  <a:solidFill>
                    <a:schemeClr val="bg1"/>
                  </a:solidFill>
                  <a:latin typeface="站酷文艺体" panose="02000603000000000000" pitchFamily="2" charset="-122"/>
                  <a:ea typeface="站酷文艺体" panose="02000603000000000000" pitchFamily="2" charset="-122"/>
                </a:rPr>
                <a:t>02</a:t>
              </a:r>
              <a:endParaRPr lang="zh-CN" altLang="en-US" sz="3600" dirty="0">
                <a:solidFill>
                  <a:schemeClr val="bg1"/>
                </a:solidFill>
                <a:latin typeface="站酷文艺体" panose="02000603000000000000" pitchFamily="2" charset="-122"/>
                <a:ea typeface="站酷文艺体" panose="02000603000000000000" pitchFamily="2" charset="-122"/>
              </a:endParaRPr>
            </a:p>
          </p:txBody>
        </p:sp>
      </p:grpSp>
      <p:sp>
        <p:nvSpPr>
          <p:cNvPr id="5" name="任意多边形: 形状 4">
            <a:extLst>
              <a:ext uri="{FF2B5EF4-FFF2-40B4-BE49-F238E27FC236}">
                <a16:creationId xmlns:a16="http://schemas.microsoft.com/office/drawing/2014/main" id="{155621D6-CBE5-B8C3-612D-F04FE0FB0CF5}"/>
              </a:ext>
            </a:extLst>
          </p:cNvPr>
          <p:cNvSpPr/>
          <p:nvPr/>
        </p:nvSpPr>
        <p:spPr>
          <a:xfrm>
            <a:off x="5734228" y="2147721"/>
            <a:ext cx="6457772" cy="4367436"/>
          </a:xfrm>
          <a:custGeom>
            <a:avLst/>
            <a:gdLst>
              <a:gd name="connsiteX0" fmla="*/ 4768711 w 6895922"/>
              <a:gd name="connsiteY0" fmla="*/ 108 h 5200180"/>
              <a:gd name="connsiteX1" fmla="*/ 4878436 w 6895922"/>
              <a:gd name="connsiteY1" fmla="*/ 3394 h 5200180"/>
              <a:gd name="connsiteX2" fmla="*/ 6620151 w 6895922"/>
              <a:gd name="connsiteY2" fmla="*/ 627509 h 5200180"/>
              <a:gd name="connsiteX3" fmla="*/ 6873258 w 6895922"/>
              <a:gd name="connsiteY3" fmla="*/ 714666 h 5200180"/>
              <a:gd name="connsiteX4" fmla="*/ 6895922 w 6895922"/>
              <a:gd name="connsiteY4" fmla="*/ 722405 h 5200180"/>
              <a:gd name="connsiteX5" fmla="*/ 6895922 w 6895922"/>
              <a:gd name="connsiteY5" fmla="*/ 4938952 h 5200180"/>
              <a:gd name="connsiteX6" fmla="*/ 6794549 w 6895922"/>
              <a:gd name="connsiteY6" fmla="*/ 4887905 h 5200180"/>
              <a:gd name="connsiteX7" fmla="*/ 6445979 w 6895922"/>
              <a:gd name="connsiteY7" fmla="*/ 4778594 h 5200180"/>
              <a:gd name="connsiteX8" fmla="*/ 5168722 w 6895922"/>
              <a:gd name="connsiteY8" fmla="*/ 5199509 h 5200180"/>
              <a:gd name="connsiteX9" fmla="*/ 3514093 w 6895922"/>
              <a:gd name="connsiteY9" fmla="*/ 4647966 h 5200180"/>
              <a:gd name="connsiteX10" fmla="*/ 741865 w 6895922"/>
              <a:gd name="connsiteY10" fmla="*/ 4256080 h 5200180"/>
              <a:gd name="connsiteX11" fmla="*/ 88723 w 6895922"/>
              <a:gd name="connsiteY11" fmla="*/ 2078937 h 5200180"/>
              <a:gd name="connsiteX12" fmla="*/ 335465 w 6895922"/>
              <a:gd name="connsiteY12" fmla="*/ 104994 h 5200180"/>
              <a:gd name="connsiteX13" fmla="*/ 3064151 w 6895922"/>
              <a:gd name="connsiteY13" fmla="*/ 366251 h 5200180"/>
              <a:gd name="connsiteX14" fmla="*/ 4768711 w 6895922"/>
              <a:gd name="connsiteY14" fmla="*/ 108 h 5200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895922" h="5200180">
                <a:moveTo>
                  <a:pt x="4768711" y="108"/>
                </a:moveTo>
                <a:cubicBezTo>
                  <a:pt x="4804854" y="-357"/>
                  <a:pt x="4841394" y="673"/>
                  <a:pt x="4878436" y="3394"/>
                </a:cubicBezTo>
                <a:cubicBezTo>
                  <a:pt x="5471102" y="46937"/>
                  <a:pt x="5991199" y="409795"/>
                  <a:pt x="6620151" y="627509"/>
                </a:cubicBezTo>
                <a:cubicBezTo>
                  <a:pt x="6698770" y="654723"/>
                  <a:pt x="6783852" y="684017"/>
                  <a:pt x="6873258" y="714666"/>
                </a:cubicBezTo>
                <a:lnTo>
                  <a:pt x="6895922" y="722405"/>
                </a:lnTo>
                <a:lnTo>
                  <a:pt x="6895922" y="4938952"/>
                </a:lnTo>
                <a:lnTo>
                  <a:pt x="6794549" y="4887905"/>
                </a:lnTo>
                <a:cubicBezTo>
                  <a:pt x="6676091" y="4834837"/>
                  <a:pt x="6559674" y="4796737"/>
                  <a:pt x="6445979" y="4778594"/>
                </a:cubicBezTo>
                <a:cubicBezTo>
                  <a:pt x="5991198" y="4706023"/>
                  <a:pt x="5657370" y="5221280"/>
                  <a:pt x="5168722" y="5199509"/>
                </a:cubicBezTo>
                <a:cubicBezTo>
                  <a:pt x="4680074" y="5177738"/>
                  <a:pt x="4251902" y="4805204"/>
                  <a:pt x="3514093" y="4647966"/>
                </a:cubicBezTo>
                <a:cubicBezTo>
                  <a:pt x="2776284" y="4490728"/>
                  <a:pt x="1312760" y="4684251"/>
                  <a:pt x="741865" y="4256080"/>
                </a:cubicBezTo>
                <a:cubicBezTo>
                  <a:pt x="170970" y="3827909"/>
                  <a:pt x="156455" y="2770785"/>
                  <a:pt x="88723" y="2078937"/>
                </a:cubicBezTo>
                <a:cubicBezTo>
                  <a:pt x="20989" y="1387089"/>
                  <a:pt x="-160440" y="390442"/>
                  <a:pt x="335465" y="104994"/>
                </a:cubicBezTo>
                <a:cubicBezTo>
                  <a:pt x="831370" y="-180454"/>
                  <a:pt x="2306989" y="383184"/>
                  <a:pt x="3064151" y="366251"/>
                </a:cubicBezTo>
                <a:cubicBezTo>
                  <a:pt x="3773990" y="350376"/>
                  <a:pt x="4226570" y="7079"/>
                  <a:pt x="4768711" y="108"/>
                </a:cubicBezTo>
                <a:close/>
              </a:path>
            </a:pathLst>
          </a:custGeom>
          <a:blipFill>
            <a:blip r:embed="rId3" cstate="screen">
              <a:duotone>
                <a:schemeClr val="bg2">
                  <a:shade val="45000"/>
                  <a:satMod val="135000"/>
                </a:schemeClr>
                <a:prstClr val="white"/>
              </a:duotone>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1375410"/>
            <a:endParaRPr lang="zh-CN" altLang="en-US" sz="2665" dirty="0">
              <a:solidFill>
                <a:srgbClr val="FFFFFF"/>
              </a:solidFill>
              <a:cs typeface="+mn-ea"/>
              <a:sym typeface="+mn-lt"/>
            </a:endParaRPr>
          </a:p>
        </p:txBody>
      </p:sp>
      <p:sp>
        <p:nvSpPr>
          <p:cNvPr id="11" name="文本框 10">
            <a:extLst>
              <a:ext uri="{FF2B5EF4-FFF2-40B4-BE49-F238E27FC236}">
                <a16:creationId xmlns:a16="http://schemas.microsoft.com/office/drawing/2014/main" id="{2FB093DF-AA17-C825-2DD9-271958305687}"/>
              </a:ext>
            </a:extLst>
          </p:cNvPr>
          <p:cNvSpPr txBox="1"/>
          <p:nvPr/>
        </p:nvSpPr>
        <p:spPr>
          <a:xfrm>
            <a:off x="1101967" y="2190415"/>
            <a:ext cx="7456747" cy="594522"/>
          </a:xfrm>
          <a:prstGeom prst="rect">
            <a:avLst/>
          </a:prstGeom>
          <a:noFill/>
        </p:spPr>
        <p:txBody>
          <a:bodyPr wrap="square">
            <a:spAutoFit/>
          </a:bodyPr>
          <a:lstStyle>
            <a:defPPr>
              <a:defRPr lang="zh-CN"/>
            </a:defPPr>
            <a:lvl1pPr>
              <a:lnSpc>
                <a:spcPct val="150000"/>
              </a:lnSpc>
              <a:defRPr sz="1050" b="0" i="0">
                <a:solidFill>
                  <a:schemeClr val="bg1">
                    <a:lumMod val="50000"/>
                  </a:schemeClr>
                </a:solidFill>
                <a:effectLst/>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2400" b="1" dirty="0">
                <a:solidFill>
                  <a:srgbClr val="79976B"/>
                </a:solidFill>
                <a:sym typeface="HarmonyOS Sans SC Light" panose="00000400000000000000" pitchFamily="2" charset="-122"/>
              </a:rPr>
              <a:t>突出的实质性的技术特点和显著提升： </a:t>
            </a:r>
            <a:endParaRPr lang="en-US" altLang="zh-CN" sz="2400" b="1" dirty="0">
              <a:solidFill>
                <a:srgbClr val="79976B"/>
              </a:solidFill>
              <a:sym typeface="HarmonyOS Sans SC Light" panose="00000400000000000000" pitchFamily="2" charset="-122"/>
            </a:endParaRPr>
          </a:p>
        </p:txBody>
      </p:sp>
      <p:grpSp>
        <p:nvGrpSpPr>
          <p:cNvPr id="15" name="组合 14">
            <a:extLst>
              <a:ext uri="{FF2B5EF4-FFF2-40B4-BE49-F238E27FC236}">
                <a16:creationId xmlns:a16="http://schemas.microsoft.com/office/drawing/2014/main" id="{157D033E-BEC2-5603-5DF2-E6F4C604A4DB}"/>
              </a:ext>
            </a:extLst>
          </p:cNvPr>
          <p:cNvGrpSpPr/>
          <p:nvPr/>
        </p:nvGrpSpPr>
        <p:grpSpPr>
          <a:xfrm>
            <a:off x="1012135" y="2907809"/>
            <a:ext cx="8043862" cy="1407817"/>
            <a:chOff x="1363242" y="3683001"/>
            <a:chExt cx="5101058" cy="2330215"/>
          </a:xfrm>
        </p:grpSpPr>
        <p:sp>
          <p:nvSpPr>
            <p:cNvPr id="13" name="Rounded Rectangle 94">
              <a:extLst>
                <a:ext uri="{FF2B5EF4-FFF2-40B4-BE49-F238E27FC236}">
                  <a16:creationId xmlns:a16="http://schemas.microsoft.com/office/drawing/2014/main" id="{5CA93AB0-65BF-BF5E-4922-1E69C348EADD}"/>
                </a:ext>
              </a:extLst>
            </p:cNvPr>
            <p:cNvSpPr/>
            <p:nvPr/>
          </p:nvSpPr>
          <p:spPr>
            <a:xfrm>
              <a:off x="1363242" y="3683001"/>
              <a:ext cx="5101058" cy="1003300"/>
            </a:xfrm>
            <a:prstGeom prst="roundRect">
              <a:avLst>
                <a:gd name="adj" fmla="val 50000"/>
              </a:avLst>
            </a:prstGeom>
            <a:solidFill>
              <a:srgbClr val="A7BF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en-US" sz="2665" dirty="0">
                <a:solidFill>
                  <a:srgbClr val="FFFFFF"/>
                </a:solidFill>
                <a:cs typeface="+mn-ea"/>
                <a:sym typeface="+mn-lt"/>
              </a:endParaRPr>
            </a:p>
          </p:txBody>
        </p:sp>
        <p:sp>
          <p:nvSpPr>
            <p:cNvPr id="14" name="Rounded Rectangle 94">
              <a:extLst>
                <a:ext uri="{FF2B5EF4-FFF2-40B4-BE49-F238E27FC236}">
                  <a16:creationId xmlns:a16="http://schemas.microsoft.com/office/drawing/2014/main" id="{1F38AC2C-66E3-9078-82B9-6D5C69589C48}"/>
                </a:ext>
              </a:extLst>
            </p:cNvPr>
            <p:cNvSpPr/>
            <p:nvPr/>
          </p:nvSpPr>
          <p:spPr>
            <a:xfrm>
              <a:off x="1363242" y="5009916"/>
              <a:ext cx="5101058" cy="1003300"/>
            </a:xfrm>
            <a:prstGeom prst="roundRect">
              <a:avLst>
                <a:gd name="adj" fmla="val 50000"/>
              </a:avLst>
            </a:prstGeom>
            <a:solidFill>
              <a:srgbClr val="7997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en-US" sz="2665" dirty="0">
                <a:solidFill>
                  <a:srgbClr val="FFFFFF"/>
                </a:solidFill>
                <a:cs typeface="+mn-ea"/>
                <a:sym typeface="+mn-lt"/>
              </a:endParaRPr>
            </a:p>
          </p:txBody>
        </p:sp>
      </p:grpSp>
      <p:sp>
        <p:nvSpPr>
          <p:cNvPr id="18" name="文本框 17">
            <a:extLst>
              <a:ext uri="{FF2B5EF4-FFF2-40B4-BE49-F238E27FC236}">
                <a16:creationId xmlns:a16="http://schemas.microsoft.com/office/drawing/2014/main" id="{E9BE5E25-049A-3027-E4B5-EB43DC1C4441}"/>
              </a:ext>
            </a:extLst>
          </p:cNvPr>
          <p:cNvSpPr txBox="1"/>
          <p:nvPr/>
        </p:nvSpPr>
        <p:spPr>
          <a:xfrm>
            <a:off x="2253721" y="2946312"/>
            <a:ext cx="5446567" cy="584775"/>
          </a:xfrm>
          <a:prstGeom prst="rect">
            <a:avLst/>
          </a:prstGeom>
          <a:noFill/>
        </p:spPr>
        <p:txBody>
          <a:bodyPr wrap="square" rtlCol="0">
            <a:spAutoFit/>
          </a:bodyPr>
          <a:lstStyle>
            <a:defPPr>
              <a:defRPr lang="zh-CN"/>
            </a:defPPr>
            <a:lvl1pPr>
              <a:defRPr sz="1600" b="1">
                <a:solidFill>
                  <a:schemeClr val="tx1">
                    <a:lumMod val="95000"/>
                    <a:lumOff val="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dirty="0">
                <a:solidFill>
                  <a:schemeClr val="bg1"/>
                </a:solidFill>
                <a:sym typeface="HarmonyOS Sans SC Light" panose="00000400000000000000" pitchFamily="2" charset="-122"/>
              </a:rPr>
              <a:t>采用了</a:t>
            </a:r>
            <a:r>
              <a:rPr lang="en-US" altLang="zh-CN" dirty="0">
                <a:solidFill>
                  <a:schemeClr val="bg1"/>
                </a:solidFill>
                <a:sym typeface="HarmonyOS Sans SC Light" panose="00000400000000000000" pitchFamily="2" charset="-122"/>
              </a:rPr>
              <a:t>FPGA</a:t>
            </a:r>
            <a:r>
              <a:rPr lang="zh-CN" altLang="en-US" dirty="0">
                <a:solidFill>
                  <a:schemeClr val="bg1"/>
                </a:solidFill>
                <a:sym typeface="HarmonyOS Sans SC Light" panose="00000400000000000000" pitchFamily="2" charset="-122"/>
              </a:rPr>
              <a:t>开发板和</a:t>
            </a:r>
            <a:r>
              <a:rPr lang="en-US" altLang="zh-CN" dirty="0">
                <a:solidFill>
                  <a:schemeClr val="bg1"/>
                </a:solidFill>
                <a:sym typeface="HarmonyOS Sans SC Light" panose="00000400000000000000" pitchFamily="2" charset="-122"/>
              </a:rPr>
              <a:t>Verilog</a:t>
            </a:r>
            <a:r>
              <a:rPr lang="zh-CN" altLang="en-US" dirty="0">
                <a:solidFill>
                  <a:schemeClr val="bg1"/>
                </a:solidFill>
                <a:sym typeface="HarmonyOS Sans SC Light" panose="00000400000000000000" pitchFamily="2" charset="-122"/>
              </a:rPr>
              <a:t>编程语言，充分利用了</a:t>
            </a:r>
            <a:r>
              <a:rPr lang="en-US" altLang="zh-CN" dirty="0">
                <a:solidFill>
                  <a:schemeClr val="bg1"/>
                </a:solidFill>
                <a:sym typeface="HarmonyOS Sans SC Light" panose="00000400000000000000" pitchFamily="2" charset="-122"/>
              </a:rPr>
              <a:t>FPGA</a:t>
            </a:r>
            <a:r>
              <a:rPr lang="zh-CN" altLang="en-US" dirty="0">
                <a:solidFill>
                  <a:schemeClr val="bg1"/>
                </a:solidFill>
                <a:sym typeface="HarmonyOS Sans SC Light" panose="00000400000000000000" pitchFamily="2" charset="-122"/>
              </a:rPr>
              <a:t>的并行性和高效性，提高了系统的性能和灵活性。</a:t>
            </a:r>
          </a:p>
        </p:txBody>
      </p:sp>
      <p:grpSp>
        <p:nvGrpSpPr>
          <p:cNvPr id="19" name="组合 18">
            <a:extLst>
              <a:ext uri="{FF2B5EF4-FFF2-40B4-BE49-F238E27FC236}">
                <a16:creationId xmlns:a16="http://schemas.microsoft.com/office/drawing/2014/main" id="{A6AFCD68-E111-F459-9CE9-30508B01820B}"/>
              </a:ext>
            </a:extLst>
          </p:cNvPr>
          <p:cNvGrpSpPr/>
          <p:nvPr/>
        </p:nvGrpSpPr>
        <p:grpSpPr>
          <a:xfrm>
            <a:off x="2352009" y="3719937"/>
            <a:ext cx="5851953" cy="776502"/>
            <a:chOff x="283598" y="1438819"/>
            <a:chExt cx="5375674" cy="1016473"/>
          </a:xfrm>
        </p:grpSpPr>
        <p:sp>
          <p:nvSpPr>
            <p:cNvPr id="20" name="文本框 19">
              <a:extLst>
                <a:ext uri="{FF2B5EF4-FFF2-40B4-BE49-F238E27FC236}">
                  <a16:creationId xmlns:a16="http://schemas.microsoft.com/office/drawing/2014/main" id="{3192C58C-B0B2-DD5B-30EE-666C985D289D}"/>
                </a:ext>
              </a:extLst>
            </p:cNvPr>
            <p:cNvSpPr txBox="1"/>
            <p:nvPr/>
          </p:nvSpPr>
          <p:spPr>
            <a:xfrm>
              <a:off x="283598" y="2153671"/>
              <a:ext cx="5375674" cy="301621"/>
            </a:xfrm>
            <a:prstGeom prst="rect">
              <a:avLst/>
            </a:prstGeom>
            <a:noFill/>
          </p:spPr>
          <p:txBody>
            <a:bodyPr wrap="square">
              <a:spAutoFit/>
            </a:bodyPr>
            <a:lstStyle>
              <a:defPPr>
                <a:defRPr lang="zh-CN"/>
              </a:defPPr>
              <a:lvl1pPr>
                <a:lnSpc>
                  <a:spcPct val="150000"/>
                </a:lnSpc>
                <a:defRPr sz="1050" b="0" i="0">
                  <a:solidFill>
                    <a:schemeClr val="bg1">
                      <a:lumMod val="50000"/>
                    </a:schemeClr>
                  </a:solidFill>
                  <a:effectLst/>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1000" dirty="0">
                  <a:solidFill>
                    <a:schemeClr val="bg1"/>
                  </a:solidFill>
                  <a:sym typeface="HarmonyOS Sans SC Light" panose="00000400000000000000" pitchFamily="2" charset="-122"/>
                </a:rPr>
                <a:t>根据自己的需要添加适当的文字，此处添加详细文本描述，建议与标题相关尽量简洁</a:t>
              </a:r>
              <a:r>
                <a:rPr lang="en-US" altLang="zh-CN" sz="1000" dirty="0">
                  <a:solidFill>
                    <a:schemeClr val="bg1"/>
                  </a:solidFill>
                  <a:sym typeface="HarmonyOS Sans SC Light" panose="00000400000000000000" pitchFamily="2" charset="-122"/>
                </a:rPr>
                <a:t>... ...</a:t>
              </a:r>
            </a:p>
          </p:txBody>
        </p:sp>
        <p:sp>
          <p:nvSpPr>
            <p:cNvPr id="21" name="文本框 20">
              <a:extLst>
                <a:ext uri="{FF2B5EF4-FFF2-40B4-BE49-F238E27FC236}">
                  <a16:creationId xmlns:a16="http://schemas.microsoft.com/office/drawing/2014/main" id="{C62EB062-5BB7-CEBC-F11B-C366F998B3FE}"/>
                </a:ext>
              </a:extLst>
            </p:cNvPr>
            <p:cNvSpPr txBox="1"/>
            <p:nvPr/>
          </p:nvSpPr>
          <p:spPr>
            <a:xfrm>
              <a:off x="283598" y="1438819"/>
              <a:ext cx="5163739" cy="765494"/>
            </a:xfrm>
            <a:prstGeom prst="rect">
              <a:avLst/>
            </a:prstGeom>
            <a:noFill/>
          </p:spPr>
          <p:txBody>
            <a:bodyPr wrap="square" rtlCol="0">
              <a:spAutoFit/>
            </a:bodyPr>
            <a:lstStyle>
              <a:defPPr>
                <a:defRPr lang="zh-CN"/>
              </a:defPPr>
              <a:lvl1pPr>
                <a:defRPr sz="1600" b="1">
                  <a:solidFill>
                    <a:schemeClr val="tx1">
                      <a:lumMod val="95000"/>
                      <a:lumOff val="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dirty="0">
                  <a:solidFill>
                    <a:schemeClr val="bg1"/>
                  </a:solidFill>
                  <a:sym typeface="HarmonyOS Sans SC Light" panose="00000400000000000000" pitchFamily="2" charset="-122"/>
                </a:rPr>
                <a:t>使用了模块化的设计思想，将整个系统划分为多个子模块，方便了系统的维护和升级，降低了开发成本。</a:t>
              </a:r>
            </a:p>
          </p:txBody>
        </p:sp>
      </p:grpSp>
      <p:sp>
        <p:nvSpPr>
          <p:cNvPr id="22" name="文本框 21">
            <a:extLst>
              <a:ext uri="{FF2B5EF4-FFF2-40B4-BE49-F238E27FC236}">
                <a16:creationId xmlns:a16="http://schemas.microsoft.com/office/drawing/2014/main" id="{CC2364BE-A498-FFFE-104B-03E30B064ACF}"/>
              </a:ext>
            </a:extLst>
          </p:cNvPr>
          <p:cNvSpPr txBox="1"/>
          <p:nvPr/>
        </p:nvSpPr>
        <p:spPr>
          <a:xfrm>
            <a:off x="1511769" y="2939301"/>
            <a:ext cx="683200" cy="584775"/>
          </a:xfrm>
          <a:prstGeom prst="rect">
            <a:avLst/>
          </a:prstGeom>
          <a:noFill/>
        </p:spPr>
        <p:txBody>
          <a:bodyPr wrap="none" rtlCol="0">
            <a:spAutoFit/>
          </a:bodyPr>
          <a:lstStyle/>
          <a:p>
            <a:r>
              <a:rPr lang="en-US" altLang="zh-CN" sz="3200" dirty="0">
                <a:solidFill>
                  <a:schemeClr val="bg1"/>
                </a:solidFill>
                <a:latin typeface="MiSans Heavy" panose="00000A00000000000000" pitchFamily="2" charset="-122"/>
                <a:ea typeface="MiSans Heavy" panose="00000A00000000000000" pitchFamily="2" charset="-122"/>
              </a:rPr>
              <a:t>01</a:t>
            </a:r>
            <a:endParaRPr lang="zh-CN" altLang="en-US" sz="3200" dirty="0">
              <a:solidFill>
                <a:schemeClr val="bg1"/>
              </a:solidFill>
              <a:latin typeface="MiSans Heavy" panose="00000A00000000000000" pitchFamily="2" charset="-122"/>
              <a:ea typeface="MiSans Heavy" panose="00000A00000000000000" pitchFamily="2" charset="-122"/>
            </a:endParaRPr>
          </a:p>
        </p:txBody>
      </p:sp>
      <p:sp>
        <p:nvSpPr>
          <p:cNvPr id="23" name="文本框 22">
            <a:extLst>
              <a:ext uri="{FF2B5EF4-FFF2-40B4-BE49-F238E27FC236}">
                <a16:creationId xmlns:a16="http://schemas.microsoft.com/office/drawing/2014/main" id="{6AE0C1B5-84D0-ADD3-EFEF-92D3D7E4813B}"/>
              </a:ext>
            </a:extLst>
          </p:cNvPr>
          <p:cNvSpPr txBox="1"/>
          <p:nvPr/>
        </p:nvSpPr>
        <p:spPr>
          <a:xfrm>
            <a:off x="1524034" y="3746664"/>
            <a:ext cx="729687" cy="584775"/>
          </a:xfrm>
          <a:prstGeom prst="rect">
            <a:avLst/>
          </a:prstGeom>
          <a:noFill/>
        </p:spPr>
        <p:txBody>
          <a:bodyPr wrap="none" rtlCol="0">
            <a:spAutoFit/>
          </a:bodyPr>
          <a:lstStyle/>
          <a:p>
            <a:r>
              <a:rPr lang="en-US" altLang="zh-CN" sz="3200" dirty="0">
                <a:solidFill>
                  <a:schemeClr val="bg1"/>
                </a:solidFill>
                <a:latin typeface="MiSans Heavy" panose="00000A00000000000000" pitchFamily="2" charset="-122"/>
                <a:ea typeface="MiSans Heavy" panose="00000A00000000000000" pitchFamily="2" charset="-122"/>
              </a:rPr>
              <a:t>02</a:t>
            </a:r>
            <a:endParaRPr lang="zh-CN" altLang="en-US" sz="3200" dirty="0">
              <a:solidFill>
                <a:schemeClr val="bg1"/>
              </a:solidFill>
              <a:latin typeface="MiSans Heavy" panose="00000A00000000000000" pitchFamily="2" charset="-122"/>
              <a:ea typeface="MiSans Heavy" panose="00000A00000000000000" pitchFamily="2" charset="-122"/>
            </a:endParaRPr>
          </a:p>
        </p:txBody>
      </p:sp>
      <p:grpSp>
        <p:nvGrpSpPr>
          <p:cNvPr id="4" name="组合 3">
            <a:extLst>
              <a:ext uri="{FF2B5EF4-FFF2-40B4-BE49-F238E27FC236}">
                <a16:creationId xmlns:a16="http://schemas.microsoft.com/office/drawing/2014/main" id="{9B45699B-AEAF-5C24-478B-529757F63A65}"/>
              </a:ext>
            </a:extLst>
          </p:cNvPr>
          <p:cNvGrpSpPr/>
          <p:nvPr/>
        </p:nvGrpSpPr>
        <p:grpSpPr>
          <a:xfrm>
            <a:off x="1012135" y="4471445"/>
            <a:ext cx="8043862" cy="1407817"/>
            <a:chOff x="1363242" y="3683001"/>
            <a:chExt cx="5101058" cy="2330215"/>
          </a:xfrm>
        </p:grpSpPr>
        <p:sp>
          <p:nvSpPr>
            <p:cNvPr id="24" name="Rounded Rectangle 94">
              <a:extLst>
                <a:ext uri="{FF2B5EF4-FFF2-40B4-BE49-F238E27FC236}">
                  <a16:creationId xmlns:a16="http://schemas.microsoft.com/office/drawing/2014/main" id="{862B7CAF-BD9E-C3CC-2BF4-1F436D3BDC5F}"/>
                </a:ext>
              </a:extLst>
            </p:cNvPr>
            <p:cNvSpPr/>
            <p:nvPr/>
          </p:nvSpPr>
          <p:spPr>
            <a:xfrm>
              <a:off x="1363242" y="3683001"/>
              <a:ext cx="5101058" cy="1003300"/>
            </a:xfrm>
            <a:prstGeom prst="roundRect">
              <a:avLst>
                <a:gd name="adj" fmla="val 50000"/>
              </a:avLst>
            </a:prstGeom>
            <a:solidFill>
              <a:srgbClr val="A7BF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en-US" sz="2665" dirty="0">
                <a:solidFill>
                  <a:srgbClr val="FFFFFF"/>
                </a:solidFill>
                <a:cs typeface="+mn-ea"/>
                <a:sym typeface="+mn-lt"/>
              </a:endParaRPr>
            </a:p>
          </p:txBody>
        </p:sp>
        <p:sp>
          <p:nvSpPr>
            <p:cNvPr id="25" name="Rounded Rectangle 94">
              <a:extLst>
                <a:ext uri="{FF2B5EF4-FFF2-40B4-BE49-F238E27FC236}">
                  <a16:creationId xmlns:a16="http://schemas.microsoft.com/office/drawing/2014/main" id="{9393ABAD-8E1D-184E-6780-86D5EF122608}"/>
                </a:ext>
              </a:extLst>
            </p:cNvPr>
            <p:cNvSpPr/>
            <p:nvPr/>
          </p:nvSpPr>
          <p:spPr>
            <a:xfrm>
              <a:off x="1363242" y="5009916"/>
              <a:ext cx="5101058" cy="1003300"/>
            </a:xfrm>
            <a:prstGeom prst="roundRect">
              <a:avLst>
                <a:gd name="adj" fmla="val 50000"/>
              </a:avLst>
            </a:prstGeom>
            <a:solidFill>
              <a:srgbClr val="7997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en-US" sz="2665" dirty="0">
                <a:solidFill>
                  <a:srgbClr val="FFFFFF"/>
                </a:solidFill>
                <a:cs typeface="+mn-ea"/>
                <a:sym typeface="+mn-lt"/>
              </a:endParaRPr>
            </a:p>
          </p:txBody>
        </p:sp>
      </p:grpSp>
      <p:sp>
        <p:nvSpPr>
          <p:cNvPr id="26" name="文本框 25">
            <a:extLst>
              <a:ext uri="{FF2B5EF4-FFF2-40B4-BE49-F238E27FC236}">
                <a16:creationId xmlns:a16="http://schemas.microsoft.com/office/drawing/2014/main" id="{2437C3E7-BF1F-76A2-8E66-E2709CA14DD2}"/>
              </a:ext>
            </a:extLst>
          </p:cNvPr>
          <p:cNvSpPr txBox="1"/>
          <p:nvPr/>
        </p:nvSpPr>
        <p:spPr>
          <a:xfrm>
            <a:off x="2352010" y="4511141"/>
            <a:ext cx="5446567" cy="584775"/>
          </a:xfrm>
          <a:prstGeom prst="rect">
            <a:avLst/>
          </a:prstGeom>
          <a:noFill/>
        </p:spPr>
        <p:txBody>
          <a:bodyPr wrap="square" rtlCol="0">
            <a:spAutoFit/>
          </a:bodyPr>
          <a:lstStyle>
            <a:defPPr>
              <a:defRPr lang="zh-CN"/>
            </a:defPPr>
            <a:lvl1pPr>
              <a:defRPr sz="1600" b="1">
                <a:solidFill>
                  <a:schemeClr val="tx1">
                    <a:lumMod val="95000"/>
                    <a:lumOff val="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dirty="0">
                <a:solidFill>
                  <a:schemeClr val="bg1"/>
                </a:solidFill>
                <a:sym typeface="HarmonyOS Sans SC Light" panose="00000400000000000000" pitchFamily="2" charset="-122"/>
              </a:rPr>
              <a:t>采用了智能化的控制策略，能够根据车流量和道路情况自动调节信号灯的灯光变化，提高了交通流畅度和安全性。</a:t>
            </a:r>
          </a:p>
        </p:txBody>
      </p:sp>
      <p:grpSp>
        <p:nvGrpSpPr>
          <p:cNvPr id="27" name="组合 26">
            <a:extLst>
              <a:ext uri="{FF2B5EF4-FFF2-40B4-BE49-F238E27FC236}">
                <a16:creationId xmlns:a16="http://schemas.microsoft.com/office/drawing/2014/main" id="{5D32A689-7897-0915-1973-DEE9FFE22195}"/>
              </a:ext>
            </a:extLst>
          </p:cNvPr>
          <p:cNvGrpSpPr/>
          <p:nvPr/>
        </p:nvGrpSpPr>
        <p:grpSpPr>
          <a:xfrm>
            <a:off x="2352009" y="5304602"/>
            <a:ext cx="5375675" cy="821035"/>
            <a:chOff x="283597" y="1466349"/>
            <a:chExt cx="5375675" cy="1074769"/>
          </a:xfrm>
        </p:grpSpPr>
        <p:sp>
          <p:nvSpPr>
            <p:cNvPr id="28" name="文本框 27">
              <a:extLst>
                <a:ext uri="{FF2B5EF4-FFF2-40B4-BE49-F238E27FC236}">
                  <a16:creationId xmlns:a16="http://schemas.microsoft.com/office/drawing/2014/main" id="{56BFEF76-D9A9-C9D6-BD78-9F2068F47F9E}"/>
                </a:ext>
              </a:extLst>
            </p:cNvPr>
            <p:cNvSpPr txBox="1"/>
            <p:nvPr/>
          </p:nvSpPr>
          <p:spPr>
            <a:xfrm>
              <a:off x="283598" y="2153671"/>
              <a:ext cx="5375674" cy="387447"/>
            </a:xfrm>
            <a:prstGeom prst="rect">
              <a:avLst/>
            </a:prstGeom>
            <a:noFill/>
          </p:spPr>
          <p:txBody>
            <a:bodyPr wrap="square">
              <a:spAutoFit/>
            </a:bodyPr>
            <a:lstStyle>
              <a:defPPr>
                <a:defRPr lang="zh-CN"/>
              </a:defPPr>
              <a:lvl1pPr>
                <a:lnSpc>
                  <a:spcPct val="150000"/>
                </a:lnSpc>
                <a:defRPr sz="1050" b="0" i="0">
                  <a:solidFill>
                    <a:schemeClr val="bg1">
                      <a:lumMod val="50000"/>
                    </a:schemeClr>
                  </a:solidFill>
                  <a:effectLst/>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endParaRPr lang="en-US" altLang="zh-CN" sz="1000" dirty="0">
                <a:solidFill>
                  <a:schemeClr val="bg1"/>
                </a:solidFill>
                <a:sym typeface="HarmonyOS Sans SC Light" panose="00000400000000000000" pitchFamily="2" charset="-122"/>
              </a:endParaRPr>
            </a:p>
          </p:txBody>
        </p:sp>
        <p:sp>
          <p:nvSpPr>
            <p:cNvPr id="29" name="文本框 28">
              <a:extLst>
                <a:ext uri="{FF2B5EF4-FFF2-40B4-BE49-F238E27FC236}">
                  <a16:creationId xmlns:a16="http://schemas.microsoft.com/office/drawing/2014/main" id="{35F39A76-A0ED-C243-191E-4FE4DE7F8913}"/>
                </a:ext>
              </a:extLst>
            </p:cNvPr>
            <p:cNvSpPr txBox="1"/>
            <p:nvPr/>
          </p:nvSpPr>
          <p:spPr>
            <a:xfrm>
              <a:off x="283597" y="1466349"/>
              <a:ext cx="5375674" cy="765495"/>
            </a:xfrm>
            <a:prstGeom prst="rect">
              <a:avLst/>
            </a:prstGeom>
            <a:noFill/>
          </p:spPr>
          <p:txBody>
            <a:bodyPr wrap="square" rtlCol="0">
              <a:spAutoFit/>
            </a:bodyPr>
            <a:lstStyle>
              <a:defPPr>
                <a:defRPr lang="zh-CN"/>
              </a:defPPr>
              <a:lvl1pPr>
                <a:defRPr sz="1600" b="1">
                  <a:solidFill>
                    <a:schemeClr val="tx1">
                      <a:lumMod val="95000"/>
                      <a:lumOff val="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dirty="0">
                  <a:solidFill>
                    <a:schemeClr val="bg1"/>
                  </a:solidFill>
                  <a:sym typeface="HarmonyOS Sans SC Light" panose="00000400000000000000" pitchFamily="2" charset="-122"/>
                </a:rPr>
                <a:t>采用了智能化的控制策略，能够根据车流量和道路情况自动调节信号灯的灯光变化，提高了交通流畅度和安全性。</a:t>
              </a:r>
            </a:p>
          </p:txBody>
        </p:sp>
      </p:grpSp>
      <p:sp>
        <p:nvSpPr>
          <p:cNvPr id="30" name="文本框 29">
            <a:extLst>
              <a:ext uri="{FF2B5EF4-FFF2-40B4-BE49-F238E27FC236}">
                <a16:creationId xmlns:a16="http://schemas.microsoft.com/office/drawing/2014/main" id="{E8B28627-AA6B-1C0A-D5A9-46A9EE5F0662}"/>
              </a:ext>
            </a:extLst>
          </p:cNvPr>
          <p:cNvSpPr txBox="1"/>
          <p:nvPr/>
        </p:nvSpPr>
        <p:spPr>
          <a:xfrm>
            <a:off x="1511769" y="4511141"/>
            <a:ext cx="665567" cy="584775"/>
          </a:xfrm>
          <a:prstGeom prst="rect">
            <a:avLst/>
          </a:prstGeom>
          <a:noFill/>
        </p:spPr>
        <p:txBody>
          <a:bodyPr wrap="none" rtlCol="0">
            <a:spAutoFit/>
          </a:bodyPr>
          <a:lstStyle/>
          <a:p>
            <a:r>
              <a:rPr lang="en-US" altLang="zh-CN" sz="3200" dirty="0">
                <a:solidFill>
                  <a:schemeClr val="bg1"/>
                </a:solidFill>
                <a:latin typeface="MiSans Heavy" panose="00000A00000000000000" pitchFamily="2" charset="-122"/>
                <a:ea typeface="MiSans Heavy" panose="00000A00000000000000" pitchFamily="2" charset="-122"/>
              </a:rPr>
              <a:t>03</a:t>
            </a:r>
            <a:endParaRPr lang="zh-CN" altLang="en-US" sz="3200" dirty="0">
              <a:solidFill>
                <a:schemeClr val="bg1"/>
              </a:solidFill>
              <a:latin typeface="MiSans Heavy" panose="00000A00000000000000" pitchFamily="2" charset="-122"/>
              <a:ea typeface="MiSans Heavy" panose="00000A00000000000000" pitchFamily="2" charset="-122"/>
            </a:endParaRPr>
          </a:p>
        </p:txBody>
      </p:sp>
      <p:sp>
        <p:nvSpPr>
          <p:cNvPr id="31" name="文本框 30">
            <a:extLst>
              <a:ext uri="{FF2B5EF4-FFF2-40B4-BE49-F238E27FC236}">
                <a16:creationId xmlns:a16="http://schemas.microsoft.com/office/drawing/2014/main" id="{0361BB77-E72C-B2DD-B97D-7BE08DE8896C}"/>
              </a:ext>
            </a:extLst>
          </p:cNvPr>
          <p:cNvSpPr txBox="1"/>
          <p:nvPr/>
        </p:nvSpPr>
        <p:spPr>
          <a:xfrm>
            <a:off x="1524034" y="5304603"/>
            <a:ext cx="665567" cy="584775"/>
          </a:xfrm>
          <a:prstGeom prst="rect">
            <a:avLst/>
          </a:prstGeom>
          <a:noFill/>
        </p:spPr>
        <p:txBody>
          <a:bodyPr wrap="none" rtlCol="0">
            <a:spAutoFit/>
          </a:bodyPr>
          <a:lstStyle/>
          <a:p>
            <a:r>
              <a:rPr lang="en-US" altLang="zh-CN" sz="3200" dirty="0">
                <a:solidFill>
                  <a:schemeClr val="bg1"/>
                </a:solidFill>
                <a:latin typeface="MiSans Heavy" panose="00000A00000000000000" pitchFamily="2" charset="-122"/>
                <a:ea typeface="MiSans Heavy" panose="00000A00000000000000" pitchFamily="2" charset="-122"/>
              </a:rPr>
              <a:t>04</a:t>
            </a:r>
            <a:endParaRPr lang="zh-CN" altLang="en-US" sz="3200" dirty="0">
              <a:solidFill>
                <a:schemeClr val="bg1"/>
              </a:solidFill>
              <a:latin typeface="MiSans Heavy" panose="00000A00000000000000" pitchFamily="2" charset="-122"/>
              <a:ea typeface="MiSans Heavy" panose="00000A00000000000000" pitchFamily="2" charset="-122"/>
            </a:endParaRPr>
          </a:p>
        </p:txBody>
      </p:sp>
      <p:sp>
        <p:nvSpPr>
          <p:cNvPr id="2" name="矩形 1">
            <a:extLst>
              <a:ext uri="{FF2B5EF4-FFF2-40B4-BE49-F238E27FC236}">
                <a16:creationId xmlns:a16="http://schemas.microsoft.com/office/drawing/2014/main" id="{6845523E-2DFD-4099-8B5D-8A4DE02B5D81}"/>
              </a:ext>
            </a:extLst>
          </p:cNvPr>
          <p:cNvSpPr/>
          <p:nvPr/>
        </p:nvSpPr>
        <p:spPr>
          <a:xfrm>
            <a:off x="1101967" y="879883"/>
            <a:ext cx="7774885" cy="1323439"/>
          </a:xfrm>
          <a:prstGeom prst="rect">
            <a:avLst/>
          </a:prstGeom>
          <a:noFill/>
        </p:spPr>
        <p:txBody>
          <a:bodyPr wrap="none" lIns="91440" tIns="45720" rIns="91440" bIns="45720">
            <a:spAutoFit/>
          </a:bodyPr>
          <a:lstStyle/>
          <a:p>
            <a:pPr algn="ctr"/>
            <a:r>
              <a:rPr lang="zh-CN" altLang="en-US" sz="4000" b="1" cap="none" spc="0" dirty="0">
                <a:ln w="0"/>
                <a:solidFill>
                  <a:schemeClr val="accent1"/>
                </a:solidFill>
                <a:effectLst>
                  <a:outerShdw blurRad="38100" dist="25400" dir="5400000" algn="ctr" rotWithShape="0">
                    <a:srgbClr val="6E747A">
                      <a:alpha val="43000"/>
                    </a:srgbClr>
                  </a:outerShdw>
                </a:effectLst>
              </a:rPr>
              <a:t>神州智行</a:t>
            </a:r>
            <a:r>
              <a:rPr lang="en-US" altLang="zh-CN" sz="4000" b="1" dirty="0">
                <a:ln w="0"/>
                <a:solidFill>
                  <a:schemeClr val="accent1"/>
                </a:solidFill>
                <a:effectLst>
                  <a:outerShdw blurRad="38100" dist="25400" dir="5400000" algn="ctr" rotWithShape="0">
                    <a:srgbClr val="6E747A">
                      <a:alpha val="43000"/>
                    </a:srgbClr>
                  </a:outerShdw>
                </a:effectLst>
              </a:rPr>
              <a:t>——</a:t>
            </a:r>
            <a:r>
              <a:rPr lang="zh-CN" altLang="en-US" sz="4000" b="1" dirty="0">
                <a:ln w="0"/>
                <a:solidFill>
                  <a:schemeClr val="accent1"/>
                </a:solidFill>
                <a:effectLst>
                  <a:outerShdw blurRad="38100" dist="25400" dir="5400000" algn="ctr" rotWithShape="0">
                    <a:srgbClr val="6E747A">
                      <a:alpha val="43000"/>
                    </a:srgbClr>
                  </a:outerShdw>
                </a:effectLst>
              </a:rPr>
              <a:t>智能化交通解决方案</a:t>
            </a:r>
            <a:endParaRPr lang="en-US" altLang="zh-CN" sz="4000" b="1" dirty="0">
              <a:ln w="0"/>
              <a:solidFill>
                <a:schemeClr val="accent1"/>
              </a:solidFill>
              <a:effectLst>
                <a:outerShdw blurRad="38100" dist="25400" dir="5400000" algn="ctr" rotWithShape="0">
                  <a:srgbClr val="6E747A">
                    <a:alpha val="43000"/>
                  </a:srgbClr>
                </a:outerShdw>
              </a:effectLst>
            </a:endParaRPr>
          </a:p>
          <a:p>
            <a:pPr algn="ctr"/>
            <a:r>
              <a:rPr lang="zh-CN" altLang="en-US" sz="4000" b="1" cap="none" spc="0" dirty="0">
                <a:ln w="0"/>
                <a:solidFill>
                  <a:schemeClr val="accent1"/>
                </a:solidFill>
                <a:effectLst>
                  <a:outerShdw blurRad="38100" dist="25400" dir="5400000" algn="ctr" rotWithShape="0">
                    <a:srgbClr val="6E747A">
                      <a:alpha val="43000"/>
                    </a:srgbClr>
                  </a:outerShdw>
                </a:effectLst>
              </a:rPr>
              <a:t>让您的出行势在必行！</a:t>
            </a:r>
          </a:p>
        </p:txBody>
      </p:sp>
    </p:spTree>
    <p:extLst>
      <p:ext uri="{BB962C8B-B14F-4D97-AF65-F5344CB8AC3E}">
        <p14:creationId xmlns:p14="http://schemas.microsoft.com/office/powerpoint/2010/main" val="147209158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a:extLst>
              <a:ext uri="{FF2B5EF4-FFF2-40B4-BE49-F238E27FC236}">
                <a16:creationId xmlns:a16="http://schemas.microsoft.com/office/drawing/2014/main" id="{D251360A-04AD-1CB0-3AF2-BD310435B74E}"/>
              </a:ext>
            </a:extLst>
          </p:cNvPr>
          <p:cNvGrpSpPr/>
          <p:nvPr/>
        </p:nvGrpSpPr>
        <p:grpSpPr>
          <a:xfrm>
            <a:off x="1725463" y="3666146"/>
            <a:ext cx="8799902" cy="2263641"/>
            <a:chOff x="1725463" y="3671353"/>
            <a:chExt cx="8799902" cy="2258434"/>
          </a:xfrm>
        </p:grpSpPr>
        <p:sp>
          <p:nvSpPr>
            <p:cNvPr id="13" name="形状 12">
              <a:extLst>
                <a:ext uri="{FF2B5EF4-FFF2-40B4-BE49-F238E27FC236}">
                  <a16:creationId xmlns:a16="http://schemas.microsoft.com/office/drawing/2014/main" id="{7A912CA0-3A88-6E93-84D8-56C605D51B07}"/>
                </a:ext>
              </a:extLst>
            </p:cNvPr>
            <p:cNvSpPr/>
            <p:nvPr/>
          </p:nvSpPr>
          <p:spPr>
            <a:xfrm>
              <a:off x="1725463" y="3671353"/>
              <a:ext cx="8789181" cy="2229483"/>
            </a:xfrm>
            <a:prstGeom prst="leftRightRibbon">
              <a:avLst>
                <a:gd name="adj1" fmla="val 54481"/>
                <a:gd name="adj2" fmla="val 50000"/>
                <a:gd name="adj3" fmla="val 16667"/>
              </a:avLst>
            </a:prstGeom>
            <a:solidFill>
              <a:srgbClr val="A7BFAA"/>
            </a:solidFill>
            <a:ln w="25400" cap="flat" cmpd="sng" algn="ctr">
              <a:solidFill>
                <a:sysClr val="window" lastClr="FFFFFF">
                  <a:hueOff val="0"/>
                  <a:satOff val="0"/>
                  <a:lumOff val="0"/>
                  <a:alphaOff val="0"/>
                </a:sysClr>
              </a:solidFill>
              <a:prstDash val="solid"/>
            </a:ln>
            <a:effectLst/>
          </p:spPr>
          <p:txBody>
            <a:bodyPr/>
            <a:lstStyle/>
            <a:p>
              <a:endParaRPr lang="zh-CN" altLang="en-US">
                <a:cs typeface="+mn-ea"/>
                <a:sym typeface="+mn-lt"/>
              </a:endParaRPr>
            </a:p>
          </p:txBody>
        </p:sp>
        <p:sp>
          <p:nvSpPr>
            <p:cNvPr id="45" name="任意多边形: 形状 44">
              <a:extLst>
                <a:ext uri="{FF2B5EF4-FFF2-40B4-BE49-F238E27FC236}">
                  <a16:creationId xmlns:a16="http://schemas.microsoft.com/office/drawing/2014/main" id="{3A471571-A855-2FCD-8B35-67C24E0257F6}"/>
                </a:ext>
              </a:extLst>
            </p:cNvPr>
            <p:cNvSpPr/>
            <p:nvPr/>
          </p:nvSpPr>
          <p:spPr>
            <a:xfrm>
              <a:off x="5859367" y="4071892"/>
              <a:ext cx="4665998" cy="1857895"/>
            </a:xfrm>
            <a:custGeom>
              <a:avLst/>
              <a:gdLst>
                <a:gd name="connsiteX0" fmla="*/ 3550646 w 4665387"/>
                <a:gd name="connsiteY0" fmla="*/ 0 h 1857895"/>
                <a:gd name="connsiteX1" fmla="*/ 4665387 w 4665387"/>
                <a:gd name="connsiteY1" fmla="*/ 928947 h 1857895"/>
                <a:gd name="connsiteX2" fmla="*/ 3550646 w 4665387"/>
                <a:gd name="connsiteY2" fmla="*/ 1857895 h 1857895"/>
                <a:gd name="connsiteX3" fmla="*/ 3550646 w 4665387"/>
                <a:gd name="connsiteY3" fmla="*/ 1536270 h 1857895"/>
                <a:gd name="connsiteX4" fmla="*/ 270797 w 4665387"/>
                <a:gd name="connsiteY4" fmla="*/ 1536270 h 1857895"/>
                <a:gd name="connsiteX5" fmla="*/ 76582 w 4665387"/>
                <a:gd name="connsiteY5" fmla="*/ 1509061 h 1857895"/>
                <a:gd name="connsiteX6" fmla="*/ 25844 w 4665387"/>
                <a:gd name="connsiteY6" fmla="*/ 1483609 h 1857895"/>
                <a:gd name="connsiteX7" fmla="*/ 0 w 4665387"/>
                <a:gd name="connsiteY7" fmla="*/ 1305573 h 1857895"/>
                <a:gd name="connsiteX8" fmla="*/ 0 w 4665387"/>
                <a:gd name="connsiteY8" fmla="*/ 231516 h 1857895"/>
                <a:gd name="connsiteX9" fmla="*/ 203200 w 4665387"/>
                <a:gd name="connsiteY9" fmla="*/ 318602 h 1857895"/>
                <a:gd name="connsiteX10" fmla="*/ 545458 w 4665387"/>
                <a:gd name="connsiteY10" fmla="*/ 297648 h 1857895"/>
                <a:gd name="connsiteX11" fmla="*/ 545458 w 4665387"/>
                <a:gd name="connsiteY11" fmla="*/ 321625 h 1857895"/>
                <a:gd name="connsiteX12" fmla="*/ 3550646 w 4665387"/>
                <a:gd name="connsiteY12" fmla="*/ 321625 h 1857895"/>
                <a:gd name="connsiteX0" fmla="*/ 3550646 w 4665387"/>
                <a:gd name="connsiteY0" fmla="*/ 0 h 1857895"/>
                <a:gd name="connsiteX1" fmla="*/ 4665387 w 4665387"/>
                <a:gd name="connsiteY1" fmla="*/ 928947 h 1857895"/>
                <a:gd name="connsiteX2" fmla="*/ 3550646 w 4665387"/>
                <a:gd name="connsiteY2" fmla="*/ 1857895 h 1857895"/>
                <a:gd name="connsiteX3" fmla="*/ 3550646 w 4665387"/>
                <a:gd name="connsiteY3" fmla="*/ 1536270 h 1857895"/>
                <a:gd name="connsiteX4" fmla="*/ 270797 w 4665387"/>
                <a:gd name="connsiteY4" fmla="*/ 1536270 h 1857895"/>
                <a:gd name="connsiteX5" fmla="*/ 76582 w 4665387"/>
                <a:gd name="connsiteY5" fmla="*/ 1509061 h 1857895"/>
                <a:gd name="connsiteX6" fmla="*/ 25844 w 4665387"/>
                <a:gd name="connsiteY6" fmla="*/ 1483609 h 1857895"/>
                <a:gd name="connsiteX7" fmla="*/ 0 w 4665387"/>
                <a:gd name="connsiteY7" fmla="*/ 1305573 h 1857895"/>
                <a:gd name="connsiteX8" fmla="*/ 0 w 4665387"/>
                <a:gd name="connsiteY8" fmla="*/ 231516 h 1857895"/>
                <a:gd name="connsiteX9" fmla="*/ 203200 w 4665387"/>
                <a:gd name="connsiteY9" fmla="*/ 318602 h 1857895"/>
                <a:gd name="connsiteX10" fmla="*/ 545458 w 4665387"/>
                <a:gd name="connsiteY10" fmla="*/ 297648 h 1857895"/>
                <a:gd name="connsiteX11" fmla="*/ 3550646 w 4665387"/>
                <a:gd name="connsiteY11" fmla="*/ 321625 h 1857895"/>
                <a:gd name="connsiteX12" fmla="*/ 3550646 w 4665387"/>
                <a:gd name="connsiteY12" fmla="*/ 0 h 1857895"/>
                <a:gd name="connsiteX0" fmla="*/ 3550646 w 4665387"/>
                <a:gd name="connsiteY0" fmla="*/ 0 h 1857895"/>
                <a:gd name="connsiteX1" fmla="*/ 4665387 w 4665387"/>
                <a:gd name="connsiteY1" fmla="*/ 928947 h 1857895"/>
                <a:gd name="connsiteX2" fmla="*/ 3550646 w 4665387"/>
                <a:gd name="connsiteY2" fmla="*/ 1857895 h 1857895"/>
                <a:gd name="connsiteX3" fmla="*/ 3550646 w 4665387"/>
                <a:gd name="connsiteY3" fmla="*/ 1536270 h 1857895"/>
                <a:gd name="connsiteX4" fmla="*/ 270797 w 4665387"/>
                <a:gd name="connsiteY4" fmla="*/ 1536270 h 1857895"/>
                <a:gd name="connsiteX5" fmla="*/ 76582 w 4665387"/>
                <a:gd name="connsiteY5" fmla="*/ 1509061 h 1857895"/>
                <a:gd name="connsiteX6" fmla="*/ 25844 w 4665387"/>
                <a:gd name="connsiteY6" fmla="*/ 1483609 h 1857895"/>
                <a:gd name="connsiteX7" fmla="*/ 0 w 4665387"/>
                <a:gd name="connsiteY7" fmla="*/ 1305573 h 1857895"/>
                <a:gd name="connsiteX8" fmla="*/ 0 w 4665387"/>
                <a:gd name="connsiteY8" fmla="*/ 231516 h 1857895"/>
                <a:gd name="connsiteX9" fmla="*/ 203200 w 4665387"/>
                <a:gd name="connsiteY9" fmla="*/ 318602 h 1857895"/>
                <a:gd name="connsiteX10" fmla="*/ 545458 w 4665387"/>
                <a:gd name="connsiteY10" fmla="*/ 316698 h 1857895"/>
                <a:gd name="connsiteX11" fmla="*/ 3550646 w 4665387"/>
                <a:gd name="connsiteY11" fmla="*/ 321625 h 1857895"/>
                <a:gd name="connsiteX12" fmla="*/ 3550646 w 4665387"/>
                <a:gd name="connsiteY12" fmla="*/ 0 h 1857895"/>
                <a:gd name="connsiteX0" fmla="*/ 3550646 w 4665387"/>
                <a:gd name="connsiteY0" fmla="*/ 0 h 1857895"/>
                <a:gd name="connsiteX1" fmla="*/ 4665387 w 4665387"/>
                <a:gd name="connsiteY1" fmla="*/ 928947 h 1857895"/>
                <a:gd name="connsiteX2" fmla="*/ 3550646 w 4665387"/>
                <a:gd name="connsiteY2" fmla="*/ 1857895 h 1857895"/>
                <a:gd name="connsiteX3" fmla="*/ 3550646 w 4665387"/>
                <a:gd name="connsiteY3" fmla="*/ 1536270 h 1857895"/>
                <a:gd name="connsiteX4" fmla="*/ 270797 w 4665387"/>
                <a:gd name="connsiteY4" fmla="*/ 1536270 h 1857895"/>
                <a:gd name="connsiteX5" fmla="*/ 76582 w 4665387"/>
                <a:gd name="connsiteY5" fmla="*/ 1509061 h 1857895"/>
                <a:gd name="connsiteX6" fmla="*/ 25844 w 4665387"/>
                <a:gd name="connsiteY6" fmla="*/ 1483609 h 1857895"/>
                <a:gd name="connsiteX7" fmla="*/ 0 w 4665387"/>
                <a:gd name="connsiteY7" fmla="*/ 1305573 h 1857895"/>
                <a:gd name="connsiteX8" fmla="*/ 6350 w 4665387"/>
                <a:gd name="connsiteY8" fmla="*/ 269616 h 1857895"/>
                <a:gd name="connsiteX9" fmla="*/ 203200 w 4665387"/>
                <a:gd name="connsiteY9" fmla="*/ 318602 h 1857895"/>
                <a:gd name="connsiteX10" fmla="*/ 545458 w 4665387"/>
                <a:gd name="connsiteY10" fmla="*/ 316698 h 1857895"/>
                <a:gd name="connsiteX11" fmla="*/ 3550646 w 4665387"/>
                <a:gd name="connsiteY11" fmla="*/ 321625 h 1857895"/>
                <a:gd name="connsiteX12" fmla="*/ 3550646 w 4665387"/>
                <a:gd name="connsiteY12" fmla="*/ 0 h 1857895"/>
                <a:gd name="connsiteX0" fmla="*/ 3550646 w 4665387"/>
                <a:gd name="connsiteY0" fmla="*/ 0 h 1857895"/>
                <a:gd name="connsiteX1" fmla="*/ 4665387 w 4665387"/>
                <a:gd name="connsiteY1" fmla="*/ 928947 h 1857895"/>
                <a:gd name="connsiteX2" fmla="*/ 3550646 w 4665387"/>
                <a:gd name="connsiteY2" fmla="*/ 1857895 h 1857895"/>
                <a:gd name="connsiteX3" fmla="*/ 3550646 w 4665387"/>
                <a:gd name="connsiteY3" fmla="*/ 1536270 h 1857895"/>
                <a:gd name="connsiteX4" fmla="*/ 270797 w 4665387"/>
                <a:gd name="connsiteY4" fmla="*/ 1536270 h 1857895"/>
                <a:gd name="connsiteX5" fmla="*/ 76582 w 4665387"/>
                <a:gd name="connsiteY5" fmla="*/ 1509061 h 1857895"/>
                <a:gd name="connsiteX6" fmla="*/ 25844 w 4665387"/>
                <a:gd name="connsiteY6" fmla="*/ 1483609 h 1857895"/>
                <a:gd name="connsiteX7" fmla="*/ 0 w 4665387"/>
                <a:gd name="connsiteY7" fmla="*/ 1305573 h 1857895"/>
                <a:gd name="connsiteX8" fmla="*/ 6350 w 4665387"/>
                <a:gd name="connsiteY8" fmla="*/ 269616 h 1857895"/>
                <a:gd name="connsiteX9" fmla="*/ 200025 w 4665387"/>
                <a:gd name="connsiteY9" fmla="*/ 312252 h 1857895"/>
                <a:gd name="connsiteX10" fmla="*/ 545458 w 4665387"/>
                <a:gd name="connsiteY10" fmla="*/ 316698 h 1857895"/>
                <a:gd name="connsiteX11" fmla="*/ 3550646 w 4665387"/>
                <a:gd name="connsiteY11" fmla="*/ 321625 h 1857895"/>
                <a:gd name="connsiteX12" fmla="*/ 3550646 w 4665387"/>
                <a:gd name="connsiteY12" fmla="*/ 0 h 1857895"/>
                <a:gd name="connsiteX0" fmla="*/ 3550646 w 4665387"/>
                <a:gd name="connsiteY0" fmla="*/ 0 h 1857895"/>
                <a:gd name="connsiteX1" fmla="*/ 4665387 w 4665387"/>
                <a:gd name="connsiteY1" fmla="*/ 928947 h 1857895"/>
                <a:gd name="connsiteX2" fmla="*/ 3550646 w 4665387"/>
                <a:gd name="connsiteY2" fmla="*/ 1857895 h 1857895"/>
                <a:gd name="connsiteX3" fmla="*/ 3550646 w 4665387"/>
                <a:gd name="connsiteY3" fmla="*/ 1536270 h 1857895"/>
                <a:gd name="connsiteX4" fmla="*/ 270797 w 4665387"/>
                <a:gd name="connsiteY4" fmla="*/ 1536270 h 1857895"/>
                <a:gd name="connsiteX5" fmla="*/ 76582 w 4665387"/>
                <a:gd name="connsiteY5" fmla="*/ 1509061 h 1857895"/>
                <a:gd name="connsiteX6" fmla="*/ 25844 w 4665387"/>
                <a:gd name="connsiteY6" fmla="*/ 1483609 h 1857895"/>
                <a:gd name="connsiteX7" fmla="*/ 0 w 4665387"/>
                <a:gd name="connsiteY7" fmla="*/ 1305573 h 1857895"/>
                <a:gd name="connsiteX8" fmla="*/ 6350 w 4665387"/>
                <a:gd name="connsiteY8" fmla="*/ 269616 h 1857895"/>
                <a:gd name="connsiteX9" fmla="*/ 200025 w 4665387"/>
                <a:gd name="connsiteY9" fmla="*/ 312252 h 1857895"/>
                <a:gd name="connsiteX10" fmla="*/ 545458 w 4665387"/>
                <a:gd name="connsiteY10" fmla="*/ 307173 h 1857895"/>
                <a:gd name="connsiteX11" fmla="*/ 3550646 w 4665387"/>
                <a:gd name="connsiteY11" fmla="*/ 321625 h 1857895"/>
                <a:gd name="connsiteX12" fmla="*/ 3550646 w 4665387"/>
                <a:gd name="connsiteY12" fmla="*/ 0 h 1857895"/>
                <a:gd name="connsiteX0" fmla="*/ 3551257 w 4665998"/>
                <a:gd name="connsiteY0" fmla="*/ 0 h 1857895"/>
                <a:gd name="connsiteX1" fmla="*/ 4665998 w 4665998"/>
                <a:gd name="connsiteY1" fmla="*/ 928947 h 1857895"/>
                <a:gd name="connsiteX2" fmla="*/ 3551257 w 4665998"/>
                <a:gd name="connsiteY2" fmla="*/ 1857895 h 1857895"/>
                <a:gd name="connsiteX3" fmla="*/ 3551257 w 4665998"/>
                <a:gd name="connsiteY3" fmla="*/ 1536270 h 1857895"/>
                <a:gd name="connsiteX4" fmla="*/ 271408 w 4665998"/>
                <a:gd name="connsiteY4" fmla="*/ 1536270 h 1857895"/>
                <a:gd name="connsiteX5" fmla="*/ 77193 w 4665998"/>
                <a:gd name="connsiteY5" fmla="*/ 1509061 h 1857895"/>
                <a:gd name="connsiteX6" fmla="*/ 26455 w 4665998"/>
                <a:gd name="connsiteY6" fmla="*/ 1483609 h 1857895"/>
                <a:gd name="connsiteX7" fmla="*/ 611 w 4665998"/>
                <a:gd name="connsiteY7" fmla="*/ 1305573 h 1857895"/>
                <a:gd name="connsiteX8" fmla="*/ 611 w 4665998"/>
                <a:gd name="connsiteY8" fmla="*/ 260091 h 1857895"/>
                <a:gd name="connsiteX9" fmla="*/ 200636 w 4665998"/>
                <a:gd name="connsiteY9" fmla="*/ 312252 h 1857895"/>
                <a:gd name="connsiteX10" fmla="*/ 546069 w 4665998"/>
                <a:gd name="connsiteY10" fmla="*/ 307173 h 1857895"/>
                <a:gd name="connsiteX11" fmla="*/ 3551257 w 4665998"/>
                <a:gd name="connsiteY11" fmla="*/ 321625 h 1857895"/>
                <a:gd name="connsiteX12" fmla="*/ 3551257 w 4665998"/>
                <a:gd name="connsiteY12" fmla="*/ 0 h 1857895"/>
                <a:gd name="connsiteX0" fmla="*/ 3551257 w 4665998"/>
                <a:gd name="connsiteY0" fmla="*/ 0 h 1857895"/>
                <a:gd name="connsiteX1" fmla="*/ 4665998 w 4665998"/>
                <a:gd name="connsiteY1" fmla="*/ 928947 h 1857895"/>
                <a:gd name="connsiteX2" fmla="*/ 3551257 w 4665998"/>
                <a:gd name="connsiteY2" fmla="*/ 1857895 h 1857895"/>
                <a:gd name="connsiteX3" fmla="*/ 3551257 w 4665998"/>
                <a:gd name="connsiteY3" fmla="*/ 1536270 h 1857895"/>
                <a:gd name="connsiteX4" fmla="*/ 271408 w 4665998"/>
                <a:gd name="connsiteY4" fmla="*/ 1536270 h 1857895"/>
                <a:gd name="connsiteX5" fmla="*/ 77193 w 4665998"/>
                <a:gd name="connsiteY5" fmla="*/ 1509061 h 1857895"/>
                <a:gd name="connsiteX6" fmla="*/ 26455 w 4665998"/>
                <a:gd name="connsiteY6" fmla="*/ 1483609 h 1857895"/>
                <a:gd name="connsiteX7" fmla="*/ 611 w 4665998"/>
                <a:gd name="connsiteY7" fmla="*/ 1305573 h 1857895"/>
                <a:gd name="connsiteX8" fmla="*/ 611 w 4665998"/>
                <a:gd name="connsiteY8" fmla="*/ 260091 h 1857895"/>
                <a:gd name="connsiteX9" fmla="*/ 200636 w 4665998"/>
                <a:gd name="connsiteY9" fmla="*/ 312252 h 1857895"/>
                <a:gd name="connsiteX10" fmla="*/ 546069 w 4665998"/>
                <a:gd name="connsiteY10" fmla="*/ 307173 h 1857895"/>
                <a:gd name="connsiteX11" fmla="*/ 3551257 w 4665998"/>
                <a:gd name="connsiteY11" fmla="*/ 321625 h 1857895"/>
                <a:gd name="connsiteX12" fmla="*/ 3551257 w 4665998"/>
                <a:gd name="connsiteY12" fmla="*/ 0 h 1857895"/>
                <a:gd name="connsiteX0" fmla="*/ 3551257 w 4665998"/>
                <a:gd name="connsiteY0" fmla="*/ 0 h 1857895"/>
                <a:gd name="connsiteX1" fmla="*/ 4665998 w 4665998"/>
                <a:gd name="connsiteY1" fmla="*/ 928947 h 1857895"/>
                <a:gd name="connsiteX2" fmla="*/ 3551257 w 4665998"/>
                <a:gd name="connsiteY2" fmla="*/ 1857895 h 1857895"/>
                <a:gd name="connsiteX3" fmla="*/ 3551257 w 4665998"/>
                <a:gd name="connsiteY3" fmla="*/ 1536270 h 1857895"/>
                <a:gd name="connsiteX4" fmla="*/ 271408 w 4665998"/>
                <a:gd name="connsiteY4" fmla="*/ 1536270 h 1857895"/>
                <a:gd name="connsiteX5" fmla="*/ 77193 w 4665998"/>
                <a:gd name="connsiteY5" fmla="*/ 1509061 h 1857895"/>
                <a:gd name="connsiteX6" fmla="*/ 26455 w 4665998"/>
                <a:gd name="connsiteY6" fmla="*/ 1483609 h 1857895"/>
                <a:gd name="connsiteX7" fmla="*/ 611 w 4665998"/>
                <a:gd name="connsiteY7" fmla="*/ 1305573 h 1857895"/>
                <a:gd name="connsiteX8" fmla="*/ 611 w 4665998"/>
                <a:gd name="connsiteY8" fmla="*/ 260091 h 1857895"/>
                <a:gd name="connsiteX9" fmla="*/ 200636 w 4665998"/>
                <a:gd name="connsiteY9" fmla="*/ 312252 h 1857895"/>
                <a:gd name="connsiteX10" fmla="*/ 546069 w 4665998"/>
                <a:gd name="connsiteY10" fmla="*/ 307173 h 1857895"/>
                <a:gd name="connsiteX11" fmla="*/ 3551257 w 4665998"/>
                <a:gd name="connsiteY11" fmla="*/ 321625 h 1857895"/>
                <a:gd name="connsiteX12" fmla="*/ 3551257 w 4665998"/>
                <a:gd name="connsiteY12" fmla="*/ 0 h 1857895"/>
                <a:gd name="connsiteX0" fmla="*/ 3551257 w 4665998"/>
                <a:gd name="connsiteY0" fmla="*/ 0 h 1857895"/>
                <a:gd name="connsiteX1" fmla="*/ 4665998 w 4665998"/>
                <a:gd name="connsiteY1" fmla="*/ 928947 h 1857895"/>
                <a:gd name="connsiteX2" fmla="*/ 3551257 w 4665998"/>
                <a:gd name="connsiteY2" fmla="*/ 1857895 h 1857895"/>
                <a:gd name="connsiteX3" fmla="*/ 3551257 w 4665998"/>
                <a:gd name="connsiteY3" fmla="*/ 1536270 h 1857895"/>
                <a:gd name="connsiteX4" fmla="*/ 271408 w 4665998"/>
                <a:gd name="connsiteY4" fmla="*/ 1536270 h 1857895"/>
                <a:gd name="connsiteX5" fmla="*/ 77193 w 4665998"/>
                <a:gd name="connsiteY5" fmla="*/ 1509061 h 1857895"/>
                <a:gd name="connsiteX6" fmla="*/ 1055 w 4665998"/>
                <a:gd name="connsiteY6" fmla="*/ 1404234 h 1857895"/>
                <a:gd name="connsiteX7" fmla="*/ 611 w 4665998"/>
                <a:gd name="connsiteY7" fmla="*/ 1305573 h 1857895"/>
                <a:gd name="connsiteX8" fmla="*/ 611 w 4665998"/>
                <a:gd name="connsiteY8" fmla="*/ 260091 h 1857895"/>
                <a:gd name="connsiteX9" fmla="*/ 200636 w 4665998"/>
                <a:gd name="connsiteY9" fmla="*/ 312252 h 1857895"/>
                <a:gd name="connsiteX10" fmla="*/ 546069 w 4665998"/>
                <a:gd name="connsiteY10" fmla="*/ 307173 h 1857895"/>
                <a:gd name="connsiteX11" fmla="*/ 3551257 w 4665998"/>
                <a:gd name="connsiteY11" fmla="*/ 321625 h 1857895"/>
                <a:gd name="connsiteX12" fmla="*/ 3551257 w 4665998"/>
                <a:gd name="connsiteY12" fmla="*/ 0 h 1857895"/>
                <a:gd name="connsiteX0" fmla="*/ 3551257 w 4665998"/>
                <a:gd name="connsiteY0" fmla="*/ 0 h 1857895"/>
                <a:gd name="connsiteX1" fmla="*/ 4665998 w 4665998"/>
                <a:gd name="connsiteY1" fmla="*/ 928947 h 1857895"/>
                <a:gd name="connsiteX2" fmla="*/ 3551257 w 4665998"/>
                <a:gd name="connsiteY2" fmla="*/ 1857895 h 1857895"/>
                <a:gd name="connsiteX3" fmla="*/ 3551257 w 4665998"/>
                <a:gd name="connsiteY3" fmla="*/ 1536270 h 1857895"/>
                <a:gd name="connsiteX4" fmla="*/ 271408 w 4665998"/>
                <a:gd name="connsiteY4" fmla="*/ 1536270 h 1857895"/>
                <a:gd name="connsiteX5" fmla="*/ 77193 w 4665998"/>
                <a:gd name="connsiteY5" fmla="*/ 1464611 h 1857895"/>
                <a:gd name="connsiteX6" fmla="*/ 1055 w 4665998"/>
                <a:gd name="connsiteY6" fmla="*/ 1404234 h 1857895"/>
                <a:gd name="connsiteX7" fmla="*/ 611 w 4665998"/>
                <a:gd name="connsiteY7" fmla="*/ 1305573 h 1857895"/>
                <a:gd name="connsiteX8" fmla="*/ 611 w 4665998"/>
                <a:gd name="connsiteY8" fmla="*/ 260091 h 1857895"/>
                <a:gd name="connsiteX9" fmla="*/ 200636 w 4665998"/>
                <a:gd name="connsiteY9" fmla="*/ 312252 h 1857895"/>
                <a:gd name="connsiteX10" fmla="*/ 546069 w 4665998"/>
                <a:gd name="connsiteY10" fmla="*/ 307173 h 1857895"/>
                <a:gd name="connsiteX11" fmla="*/ 3551257 w 4665998"/>
                <a:gd name="connsiteY11" fmla="*/ 321625 h 1857895"/>
                <a:gd name="connsiteX12" fmla="*/ 3551257 w 4665998"/>
                <a:gd name="connsiteY12" fmla="*/ 0 h 1857895"/>
                <a:gd name="connsiteX0" fmla="*/ 3551257 w 4665998"/>
                <a:gd name="connsiteY0" fmla="*/ 0 h 1857895"/>
                <a:gd name="connsiteX1" fmla="*/ 4665998 w 4665998"/>
                <a:gd name="connsiteY1" fmla="*/ 928947 h 1857895"/>
                <a:gd name="connsiteX2" fmla="*/ 3551257 w 4665998"/>
                <a:gd name="connsiteY2" fmla="*/ 1857895 h 1857895"/>
                <a:gd name="connsiteX3" fmla="*/ 3551257 w 4665998"/>
                <a:gd name="connsiteY3" fmla="*/ 1536270 h 1857895"/>
                <a:gd name="connsiteX4" fmla="*/ 268233 w 4665998"/>
                <a:gd name="connsiteY4" fmla="*/ 1479120 h 1857895"/>
                <a:gd name="connsiteX5" fmla="*/ 77193 w 4665998"/>
                <a:gd name="connsiteY5" fmla="*/ 1464611 h 1857895"/>
                <a:gd name="connsiteX6" fmla="*/ 1055 w 4665998"/>
                <a:gd name="connsiteY6" fmla="*/ 1404234 h 1857895"/>
                <a:gd name="connsiteX7" fmla="*/ 611 w 4665998"/>
                <a:gd name="connsiteY7" fmla="*/ 1305573 h 1857895"/>
                <a:gd name="connsiteX8" fmla="*/ 611 w 4665998"/>
                <a:gd name="connsiteY8" fmla="*/ 260091 h 1857895"/>
                <a:gd name="connsiteX9" fmla="*/ 200636 w 4665998"/>
                <a:gd name="connsiteY9" fmla="*/ 312252 h 1857895"/>
                <a:gd name="connsiteX10" fmla="*/ 546069 w 4665998"/>
                <a:gd name="connsiteY10" fmla="*/ 307173 h 1857895"/>
                <a:gd name="connsiteX11" fmla="*/ 3551257 w 4665998"/>
                <a:gd name="connsiteY11" fmla="*/ 321625 h 1857895"/>
                <a:gd name="connsiteX12" fmla="*/ 3551257 w 4665998"/>
                <a:gd name="connsiteY12" fmla="*/ 0 h 1857895"/>
                <a:gd name="connsiteX0" fmla="*/ 3551257 w 4665998"/>
                <a:gd name="connsiteY0" fmla="*/ 0 h 1857895"/>
                <a:gd name="connsiteX1" fmla="*/ 4665998 w 4665998"/>
                <a:gd name="connsiteY1" fmla="*/ 928947 h 1857895"/>
                <a:gd name="connsiteX2" fmla="*/ 3551257 w 4665998"/>
                <a:gd name="connsiteY2" fmla="*/ 1857895 h 1857895"/>
                <a:gd name="connsiteX3" fmla="*/ 3551257 w 4665998"/>
                <a:gd name="connsiteY3" fmla="*/ 1536270 h 1857895"/>
                <a:gd name="connsiteX4" fmla="*/ 268233 w 4665998"/>
                <a:gd name="connsiteY4" fmla="*/ 1479120 h 1857895"/>
                <a:gd name="connsiteX5" fmla="*/ 77193 w 4665998"/>
                <a:gd name="connsiteY5" fmla="*/ 1464611 h 1857895"/>
                <a:gd name="connsiteX6" fmla="*/ 1055 w 4665998"/>
                <a:gd name="connsiteY6" fmla="*/ 1404234 h 1857895"/>
                <a:gd name="connsiteX7" fmla="*/ 611 w 4665998"/>
                <a:gd name="connsiteY7" fmla="*/ 1305573 h 1857895"/>
                <a:gd name="connsiteX8" fmla="*/ 611 w 4665998"/>
                <a:gd name="connsiteY8" fmla="*/ 260091 h 1857895"/>
                <a:gd name="connsiteX9" fmla="*/ 200636 w 4665998"/>
                <a:gd name="connsiteY9" fmla="*/ 312252 h 1857895"/>
                <a:gd name="connsiteX10" fmla="*/ 546069 w 4665998"/>
                <a:gd name="connsiteY10" fmla="*/ 307173 h 1857895"/>
                <a:gd name="connsiteX11" fmla="*/ 3551257 w 4665998"/>
                <a:gd name="connsiteY11" fmla="*/ 321625 h 1857895"/>
                <a:gd name="connsiteX12" fmla="*/ 3551257 w 4665998"/>
                <a:gd name="connsiteY12" fmla="*/ 0 h 1857895"/>
                <a:gd name="connsiteX0" fmla="*/ 3551257 w 4665998"/>
                <a:gd name="connsiteY0" fmla="*/ 0 h 1857895"/>
                <a:gd name="connsiteX1" fmla="*/ 4665998 w 4665998"/>
                <a:gd name="connsiteY1" fmla="*/ 928947 h 1857895"/>
                <a:gd name="connsiteX2" fmla="*/ 3551257 w 4665998"/>
                <a:gd name="connsiteY2" fmla="*/ 1857895 h 1857895"/>
                <a:gd name="connsiteX3" fmla="*/ 3551257 w 4665998"/>
                <a:gd name="connsiteY3" fmla="*/ 1536270 h 1857895"/>
                <a:gd name="connsiteX4" fmla="*/ 268233 w 4665998"/>
                <a:gd name="connsiteY4" fmla="*/ 1479120 h 1857895"/>
                <a:gd name="connsiteX5" fmla="*/ 64493 w 4665998"/>
                <a:gd name="connsiteY5" fmla="*/ 1474136 h 1857895"/>
                <a:gd name="connsiteX6" fmla="*/ 1055 w 4665998"/>
                <a:gd name="connsiteY6" fmla="*/ 1404234 h 1857895"/>
                <a:gd name="connsiteX7" fmla="*/ 611 w 4665998"/>
                <a:gd name="connsiteY7" fmla="*/ 1305573 h 1857895"/>
                <a:gd name="connsiteX8" fmla="*/ 611 w 4665998"/>
                <a:gd name="connsiteY8" fmla="*/ 260091 h 1857895"/>
                <a:gd name="connsiteX9" fmla="*/ 200636 w 4665998"/>
                <a:gd name="connsiteY9" fmla="*/ 312252 h 1857895"/>
                <a:gd name="connsiteX10" fmla="*/ 546069 w 4665998"/>
                <a:gd name="connsiteY10" fmla="*/ 307173 h 1857895"/>
                <a:gd name="connsiteX11" fmla="*/ 3551257 w 4665998"/>
                <a:gd name="connsiteY11" fmla="*/ 321625 h 1857895"/>
                <a:gd name="connsiteX12" fmla="*/ 3551257 w 4665998"/>
                <a:gd name="connsiteY12" fmla="*/ 0 h 1857895"/>
                <a:gd name="connsiteX0" fmla="*/ 3551257 w 4665998"/>
                <a:gd name="connsiteY0" fmla="*/ 0 h 1857895"/>
                <a:gd name="connsiteX1" fmla="*/ 4665998 w 4665998"/>
                <a:gd name="connsiteY1" fmla="*/ 928947 h 1857895"/>
                <a:gd name="connsiteX2" fmla="*/ 3551257 w 4665998"/>
                <a:gd name="connsiteY2" fmla="*/ 1857895 h 1857895"/>
                <a:gd name="connsiteX3" fmla="*/ 3551257 w 4665998"/>
                <a:gd name="connsiteY3" fmla="*/ 1536270 h 1857895"/>
                <a:gd name="connsiteX4" fmla="*/ 268233 w 4665998"/>
                <a:gd name="connsiteY4" fmla="*/ 1479120 h 1857895"/>
                <a:gd name="connsiteX5" fmla="*/ 64493 w 4665998"/>
                <a:gd name="connsiteY5" fmla="*/ 1474136 h 1857895"/>
                <a:gd name="connsiteX6" fmla="*/ 1055 w 4665998"/>
                <a:gd name="connsiteY6" fmla="*/ 1404234 h 1857895"/>
                <a:gd name="connsiteX7" fmla="*/ 611 w 4665998"/>
                <a:gd name="connsiteY7" fmla="*/ 1305573 h 1857895"/>
                <a:gd name="connsiteX8" fmla="*/ 611 w 4665998"/>
                <a:gd name="connsiteY8" fmla="*/ 260091 h 1857895"/>
                <a:gd name="connsiteX9" fmla="*/ 200636 w 4665998"/>
                <a:gd name="connsiteY9" fmla="*/ 312252 h 1857895"/>
                <a:gd name="connsiteX10" fmla="*/ 546069 w 4665998"/>
                <a:gd name="connsiteY10" fmla="*/ 307173 h 1857895"/>
                <a:gd name="connsiteX11" fmla="*/ 3551257 w 4665998"/>
                <a:gd name="connsiteY11" fmla="*/ 321625 h 1857895"/>
                <a:gd name="connsiteX12" fmla="*/ 3551257 w 4665998"/>
                <a:gd name="connsiteY12" fmla="*/ 0 h 1857895"/>
                <a:gd name="connsiteX0" fmla="*/ 3551257 w 4665998"/>
                <a:gd name="connsiteY0" fmla="*/ 0 h 1857895"/>
                <a:gd name="connsiteX1" fmla="*/ 4665998 w 4665998"/>
                <a:gd name="connsiteY1" fmla="*/ 928947 h 1857895"/>
                <a:gd name="connsiteX2" fmla="*/ 3551257 w 4665998"/>
                <a:gd name="connsiteY2" fmla="*/ 1857895 h 1857895"/>
                <a:gd name="connsiteX3" fmla="*/ 3551257 w 4665998"/>
                <a:gd name="connsiteY3" fmla="*/ 1536270 h 1857895"/>
                <a:gd name="connsiteX4" fmla="*/ 268233 w 4665998"/>
                <a:gd name="connsiteY4" fmla="*/ 1479120 h 1857895"/>
                <a:gd name="connsiteX5" fmla="*/ 64493 w 4665998"/>
                <a:gd name="connsiteY5" fmla="*/ 1474136 h 1857895"/>
                <a:gd name="connsiteX6" fmla="*/ 1055 w 4665998"/>
                <a:gd name="connsiteY6" fmla="*/ 1404234 h 1857895"/>
                <a:gd name="connsiteX7" fmla="*/ 611 w 4665998"/>
                <a:gd name="connsiteY7" fmla="*/ 1305573 h 1857895"/>
                <a:gd name="connsiteX8" fmla="*/ 611 w 4665998"/>
                <a:gd name="connsiteY8" fmla="*/ 260091 h 1857895"/>
                <a:gd name="connsiteX9" fmla="*/ 200636 w 4665998"/>
                <a:gd name="connsiteY9" fmla="*/ 312252 h 1857895"/>
                <a:gd name="connsiteX10" fmla="*/ 546069 w 4665998"/>
                <a:gd name="connsiteY10" fmla="*/ 307173 h 1857895"/>
                <a:gd name="connsiteX11" fmla="*/ 3551257 w 4665998"/>
                <a:gd name="connsiteY11" fmla="*/ 321625 h 1857895"/>
                <a:gd name="connsiteX12" fmla="*/ 3551257 w 4665998"/>
                <a:gd name="connsiteY12" fmla="*/ 0 h 1857895"/>
                <a:gd name="connsiteX0" fmla="*/ 3551257 w 4665998"/>
                <a:gd name="connsiteY0" fmla="*/ 0 h 1857895"/>
                <a:gd name="connsiteX1" fmla="*/ 4665998 w 4665998"/>
                <a:gd name="connsiteY1" fmla="*/ 928947 h 1857895"/>
                <a:gd name="connsiteX2" fmla="*/ 3551257 w 4665998"/>
                <a:gd name="connsiteY2" fmla="*/ 1857895 h 1857895"/>
                <a:gd name="connsiteX3" fmla="*/ 3551257 w 4665998"/>
                <a:gd name="connsiteY3" fmla="*/ 1536270 h 1857895"/>
                <a:gd name="connsiteX4" fmla="*/ 268233 w 4665998"/>
                <a:gd name="connsiteY4" fmla="*/ 1488645 h 1857895"/>
                <a:gd name="connsiteX5" fmla="*/ 64493 w 4665998"/>
                <a:gd name="connsiteY5" fmla="*/ 1474136 h 1857895"/>
                <a:gd name="connsiteX6" fmla="*/ 1055 w 4665998"/>
                <a:gd name="connsiteY6" fmla="*/ 1404234 h 1857895"/>
                <a:gd name="connsiteX7" fmla="*/ 611 w 4665998"/>
                <a:gd name="connsiteY7" fmla="*/ 1305573 h 1857895"/>
                <a:gd name="connsiteX8" fmla="*/ 611 w 4665998"/>
                <a:gd name="connsiteY8" fmla="*/ 260091 h 1857895"/>
                <a:gd name="connsiteX9" fmla="*/ 200636 w 4665998"/>
                <a:gd name="connsiteY9" fmla="*/ 312252 h 1857895"/>
                <a:gd name="connsiteX10" fmla="*/ 546069 w 4665998"/>
                <a:gd name="connsiteY10" fmla="*/ 307173 h 1857895"/>
                <a:gd name="connsiteX11" fmla="*/ 3551257 w 4665998"/>
                <a:gd name="connsiteY11" fmla="*/ 321625 h 1857895"/>
                <a:gd name="connsiteX12" fmla="*/ 3551257 w 4665998"/>
                <a:gd name="connsiteY12" fmla="*/ 0 h 1857895"/>
                <a:gd name="connsiteX0" fmla="*/ 3551257 w 4665998"/>
                <a:gd name="connsiteY0" fmla="*/ 0 h 1857895"/>
                <a:gd name="connsiteX1" fmla="*/ 4665998 w 4665998"/>
                <a:gd name="connsiteY1" fmla="*/ 928947 h 1857895"/>
                <a:gd name="connsiteX2" fmla="*/ 3551257 w 4665998"/>
                <a:gd name="connsiteY2" fmla="*/ 1857895 h 1857895"/>
                <a:gd name="connsiteX3" fmla="*/ 3551257 w 4665998"/>
                <a:gd name="connsiteY3" fmla="*/ 1536270 h 1857895"/>
                <a:gd name="connsiteX4" fmla="*/ 268233 w 4665998"/>
                <a:gd name="connsiteY4" fmla="*/ 1488645 h 1857895"/>
                <a:gd name="connsiteX5" fmla="*/ 64493 w 4665998"/>
                <a:gd name="connsiteY5" fmla="*/ 1474136 h 1857895"/>
                <a:gd name="connsiteX6" fmla="*/ 1055 w 4665998"/>
                <a:gd name="connsiteY6" fmla="*/ 1404234 h 1857895"/>
                <a:gd name="connsiteX7" fmla="*/ 611 w 4665998"/>
                <a:gd name="connsiteY7" fmla="*/ 1305573 h 1857895"/>
                <a:gd name="connsiteX8" fmla="*/ 611 w 4665998"/>
                <a:gd name="connsiteY8" fmla="*/ 260091 h 1857895"/>
                <a:gd name="connsiteX9" fmla="*/ 200636 w 4665998"/>
                <a:gd name="connsiteY9" fmla="*/ 312252 h 1857895"/>
                <a:gd name="connsiteX10" fmla="*/ 546069 w 4665998"/>
                <a:gd name="connsiteY10" fmla="*/ 307173 h 1857895"/>
                <a:gd name="connsiteX11" fmla="*/ 3551257 w 4665998"/>
                <a:gd name="connsiteY11" fmla="*/ 321625 h 1857895"/>
                <a:gd name="connsiteX12" fmla="*/ 3551257 w 4665998"/>
                <a:gd name="connsiteY12" fmla="*/ 0 h 185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65998" h="1857895">
                  <a:moveTo>
                    <a:pt x="3551257" y="0"/>
                  </a:moveTo>
                  <a:lnTo>
                    <a:pt x="4665998" y="928947"/>
                  </a:lnTo>
                  <a:lnTo>
                    <a:pt x="3551257" y="1857895"/>
                  </a:lnTo>
                  <a:lnTo>
                    <a:pt x="3551257" y="1536270"/>
                  </a:lnTo>
                  <a:lnTo>
                    <a:pt x="268233" y="1488645"/>
                  </a:lnTo>
                  <a:cubicBezTo>
                    <a:pt x="192387" y="1498170"/>
                    <a:pt x="114197" y="1490947"/>
                    <a:pt x="64493" y="1474136"/>
                  </a:cubicBezTo>
                  <a:cubicBezTo>
                    <a:pt x="14772" y="1444485"/>
                    <a:pt x="6326" y="1446585"/>
                    <a:pt x="1055" y="1404234"/>
                  </a:cubicBezTo>
                  <a:lnTo>
                    <a:pt x="611" y="1305573"/>
                  </a:lnTo>
                  <a:cubicBezTo>
                    <a:pt x="2728" y="960254"/>
                    <a:pt x="-1506" y="605410"/>
                    <a:pt x="611" y="260091"/>
                  </a:cubicBezTo>
                  <a:cubicBezTo>
                    <a:pt x="95861" y="293353"/>
                    <a:pt x="133961" y="294865"/>
                    <a:pt x="200636" y="312252"/>
                  </a:cubicBezTo>
                  <a:lnTo>
                    <a:pt x="546069" y="307173"/>
                  </a:lnTo>
                  <a:lnTo>
                    <a:pt x="3551257" y="321625"/>
                  </a:lnTo>
                  <a:lnTo>
                    <a:pt x="3551257" y="0"/>
                  </a:lnTo>
                  <a:close/>
                </a:path>
              </a:pathLst>
            </a:custGeom>
            <a:solidFill>
              <a:srgbClr val="7997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1375410"/>
              <a:endParaRPr lang="zh-CN" altLang="en-US" sz="2665" dirty="0">
                <a:solidFill>
                  <a:srgbClr val="FFFFFF"/>
                </a:solidFill>
                <a:cs typeface="+mn-ea"/>
                <a:sym typeface="+mn-lt"/>
              </a:endParaRPr>
            </a:p>
          </p:txBody>
        </p:sp>
        <p:sp>
          <p:nvSpPr>
            <p:cNvPr id="26" name="文本框 25">
              <a:extLst>
                <a:ext uri="{FF2B5EF4-FFF2-40B4-BE49-F238E27FC236}">
                  <a16:creationId xmlns:a16="http://schemas.microsoft.com/office/drawing/2014/main" id="{405AC459-46EE-3B8B-4E89-5A7341AD0751}"/>
                </a:ext>
              </a:extLst>
            </p:cNvPr>
            <p:cNvSpPr txBox="1"/>
            <p:nvPr/>
          </p:nvSpPr>
          <p:spPr>
            <a:xfrm>
              <a:off x="3137459" y="4376795"/>
              <a:ext cx="2235567" cy="460603"/>
            </a:xfrm>
            <a:prstGeom prst="rect">
              <a:avLst/>
            </a:prstGeom>
            <a:noFill/>
          </p:spPr>
          <p:txBody>
            <a:bodyPr wrap="square" rtlCol="0">
              <a:spAutoFit/>
            </a:bodyPr>
            <a:lstStyle>
              <a:defPPr>
                <a:defRPr lang="zh-CN"/>
              </a:defPPr>
              <a:lvl1pPr>
                <a:defRPr b="1">
                  <a:solidFill>
                    <a:schemeClr val="tx1">
                      <a:lumMod val="65000"/>
                      <a:lumOff val="3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2400" dirty="0">
                  <a:solidFill>
                    <a:schemeClr val="bg1"/>
                  </a:solidFill>
                  <a:sym typeface="HarmonyOS Sans SC Light" panose="00000400000000000000" pitchFamily="2" charset="-122"/>
                </a:rPr>
                <a:t>作品适用范围</a:t>
              </a:r>
            </a:p>
          </p:txBody>
        </p:sp>
      </p:grpSp>
      <p:sp>
        <p:nvSpPr>
          <p:cNvPr id="37" name="文本框 36">
            <a:extLst>
              <a:ext uri="{FF2B5EF4-FFF2-40B4-BE49-F238E27FC236}">
                <a16:creationId xmlns:a16="http://schemas.microsoft.com/office/drawing/2014/main" id="{4ACBE75E-B9B6-AA3F-C3CB-AABDBEC7CFB0}"/>
              </a:ext>
            </a:extLst>
          </p:cNvPr>
          <p:cNvSpPr txBox="1"/>
          <p:nvPr/>
        </p:nvSpPr>
        <p:spPr>
          <a:xfrm>
            <a:off x="1838634" y="1652496"/>
            <a:ext cx="3747267" cy="1895519"/>
          </a:xfrm>
          <a:prstGeom prst="rect">
            <a:avLst/>
          </a:prstGeom>
          <a:noFill/>
        </p:spPr>
        <p:txBody>
          <a:bodyPr wrap="square">
            <a:spAutoFit/>
          </a:bodyPr>
          <a:lstStyle>
            <a:defPPr>
              <a:defRPr lang="zh-CN"/>
            </a:defPPr>
            <a:lvl1pPr>
              <a:lnSpc>
                <a:spcPct val="150000"/>
              </a:lnSpc>
              <a:defRPr sz="1050" b="0" i="0">
                <a:solidFill>
                  <a:schemeClr val="bg1">
                    <a:lumMod val="50000"/>
                  </a:schemeClr>
                </a:solidFill>
                <a:effectLst/>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1600" b="1" dirty="0">
                <a:sym typeface="HarmonyOS Sans SC Light" panose="00000400000000000000" pitchFamily="2" charset="-122"/>
              </a:rPr>
              <a:t>      本作品的适用范围广泛，可以应用于城市道路、高速公路和交通枢纽等场景的交通灯控制系统。此外，还可以推广到其他的领域，比如智能家居、工业控制和物联网等。</a:t>
            </a:r>
            <a:endParaRPr lang="en-US" altLang="zh-CN" sz="1600" b="1" dirty="0">
              <a:sym typeface="HarmonyOS Sans SC Light" panose="00000400000000000000" pitchFamily="2" charset="-122"/>
            </a:endParaRPr>
          </a:p>
        </p:txBody>
      </p:sp>
      <p:grpSp>
        <p:nvGrpSpPr>
          <p:cNvPr id="2" name="组合 1">
            <a:extLst>
              <a:ext uri="{FF2B5EF4-FFF2-40B4-BE49-F238E27FC236}">
                <a16:creationId xmlns:a16="http://schemas.microsoft.com/office/drawing/2014/main" id="{28462FFC-D528-A87E-F669-4960D0779466}"/>
              </a:ext>
            </a:extLst>
          </p:cNvPr>
          <p:cNvGrpSpPr/>
          <p:nvPr/>
        </p:nvGrpSpPr>
        <p:grpSpPr>
          <a:xfrm>
            <a:off x="247893" y="232781"/>
            <a:ext cx="3999367" cy="646331"/>
            <a:chOff x="247893" y="232781"/>
            <a:chExt cx="3999367" cy="646331"/>
          </a:xfrm>
        </p:grpSpPr>
        <p:sp>
          <p:nvSpPr>
            <p:cNvPr id="3" name="文本框 2">
              <a:extLst>
                <a:ext uri="{FF2B5EF4-FFF2-40B4-BE49-F238E27FC236}">
                  <a16:creationId xmlns:a16="http://schemas.microsoft.com/office/drawing/2014/main" id="{88D23879-349F-96B2-F8EB-31F82DD18AC2}"/>
                </a:ext>
              </a:extLst>
            </p:cNvPr>
            <p:cNvSpPr txBox="1"/>
            <p:nvPr/>
          </p:nvSpPr>
          <p:spPr>
            <a:xfrm>
              <a:off x="1215153" y="339128"/>
              <a:ext cx="3032107" cy="369332"/>
            </a:xfrm>
            <a:prstGeom prst="rect">
              <a:avLst/>
            </a:prstGeom>
            <a:noFill/>
          </p:spPr>
          <p:txBody>
            <a:bodyPr wrap="square" rtlCol="0">
              <a:spAutoFit/>
            </a:bodyPr>
            <a:lstStyle/>
            <a:p>
              <a:r>
                <a:rPr lang="zh-CN" altLang="en-US" b="1" dirty="0">
                  <a:solidFill>
                    <a:srgbClr val="79976B"/>
                  </a:solidFill>
                </a:rPr>
                <a:t>作品的适用范围及推广前景</a:t>
              </a:r>
            </a:p>
          </p:txBody>
        </p:sp>
        <p:sp>
          <p:nvSpPr>
            <p:cNvPr id="4" name="椭圆 3">
              <a:extLst>
                <a:ext uri="{FF2B5EF4-FFF2-40B4-BE49-F238E27FC236}">
                  <a16:creationId xmlns:a16="http://schemas.microsoft.com/office/drawing/2014/main" id="{F6735451-67AF-B413-9741-511952F3D43E}"/>
                </a:ext>
              </a:extLst>
            </p:cNvPr>
            <p:cNvSpPr/>
            <p:nvPr/>
          </p:nvSpPr>
          <p:spPr>
            <a:xfrm>
              <a:off x="247893" y="232781"/>
              <a:ext cx="854074" cy="565126"/>
            </a:xfrm>
            <a:custGeom>
              <a:avLst/>
              <a:gdLst>
                <a:gd name="connsiteX0" fmla="*/ 0 w 880133"/>
                <a:gd name="connsiteY0" fmla="*/ 445663 h 891325"/>
                <a:gd name="connsiteX1" fmla="*/ 440067 w 880133"/>
                <a:gd name="connsiteY1" fmla="*/ 0 h 891325"/>
                <a:gd name="connsiteX2" fmla="*/ 880134 w 880133"/>
                <a:gd name="connsiteY2" fmla="*/ 445663 h 891325"/>
                <a:gd name="connsiteX3" fmla="*/ 440067 w 880133"/>
                <a:gd name="connsiteY3" fmla="*/ 891326 h 891325"/>
                <a:gd name="connsiteX4" fmla="*/ 0 w 880133"/>
                <a:gd name="connsiteY4" fmla="*/ 445663 h 891325"/>
                <a:gd name="connsiteX0" fmla="*/ 77 w 880211"/>
                <a:gd name="connsiteY0" fmla="*/ 445663 h 744677"/>
                <a:gd name="connsiteX1" fmla="*/ 440144 w 880211"/>
                <a:gd name="connsiteY1" fmla="*/ 0 h 744677"/>
                <a:gd name="connsiteX2" fmla="*/ 880211 w 880211"/>
                <a:gd name="connsiteY2" fmla="*/ 445663 h 744677"/>
                <a:gd name="connsiteX3" fmla="*/ 414265 w 880211"/>
                <a:gd name="connsiteY3" fmla="*/ 744677 h 744677"/>
                <a:gd name="connsiteX4" fmla="*/ 77 w 880211"/>
                <a:gd name="connsiteY4" fmla="*/ 445663 h 744677"/>
                <a:gd name="connsiteX0" fmla="*/ 2289 w 882423"/>
                <a:gd name="connsiteY0" fmla="*/ 238654 h 537668"/>
                <a:gd name="connsiteX1" fmla="*/ 571753 w 882423"/>
                <a:gd name="connsiteY1" fmla="*/ 25 h 537668"/>
                <a:gd name="connsiteX2" fmla="*/ 882423 w 882423"/>
                <a:gd name="connsiteY2" fmla="*/ 238654 h 537668"/>
                <a:gd name="connsiteX3" fmla="*/ 416477 w 882423"/>
                <a:gd name="connsiteY3" fmla="*/ 537668 h 537668"/>
                <a:gd name="connsiteX4" fmla="*/ 2289 w 882423"/>
                <a:gd name="connsiteY4" fmla="*/ 238654 h 537668"/>
                <a:gd name="connsiteX0" fmla="*/ 1518 w 770527"/>
                <a:gd name="connsiteY0" fmla="*/ 239632 h 547455"/>
                <a:gd name="connsiteX1" fmla="*/ 570982 w 770527"/>
                <a:gd name="connsiteY1" fmla="*/ 1003 h 547455"/>
                <a:gd name="connsiteX2" fmla="*/ 770527 w 770527"/>
                <a:gd name="connsiteY2" fmla="*/ 331707 h 547455"/>
                <a:gd name="connsiteX3" fmla="*/ 415706 w 770527"/>
                <a:gd name="connsiteY3" fmla="*/ 538646 h 547455"/>
                <a:gd name="connsiteX4" fmla="*/ 1518 w 770527"/>
                <a:gd name="connsiteY4" fmla="*/ 239632 h 547455"/>
                <a:gd name="connsiteX0" fmla="*/ 1295 w 770304"/>
                <a:gd name="connsiteY0" fmla="*/ 142068 h 449891"/>
                <a:gd name="connsiteX1" fmla="*/ 558059 w 770304"/>
                <a:gd name="connsiteY1" fmla="*/ 1864 h 449891"/>
                <a:gd name="connsiteX2" fmla="*/ 770304 w 770304"/>
                <a:gd name="connsiteY2" fmla="*/ 234143 h 449891"/>
                <a:gd name="connsiteX3" fmla="*/ 415483 w 770304"/>
                <a:gd name="connsiteY3" fmla="*/ 441082 h 449891"/>
                <a:gd name="connsiteX4" fmla="*/ 1295 w 770304"/>
                <a:gd name="connsiteY4" fmla="*/ 142068 h 449891"/>
                <a:gd name="connsiteX0" fmla="*/ 2417 w 771426"/>
                <a:gd name="connsiteY0" fmla="*/ 175102 h 482925"/>
                <a:gd name="connsiteX1" fmla="*/ 559181 w 771426"/>
                <a:gd name="connsiteY1" fmla="*/ 34898 h 482925"/>
                <a:gd name="connsiteX2" fmla="*/ 771426 w 771426"/>
                <a:gd name="connsiteY2" fmla="*/ 267177 h 482925"/>
                <a:gd name="connsiteX3" fmla="*/ 416605 w 771426"/>
                <a:gd name="connsiteY3" fmla="*/ 474116 h 482925"/>
                <a:gd name="connsiteX4" fmla="*/ 2417 w 771426"/>
                <a:gd name="connsiteY4" fmla="*/ 175102 h 482925"/>
                <a:gd name="connsiteX0" fmla="*/ 2515 w 854074"/>
                <a:gd name="connsiteY0" fmla="*/ 185115 h 565126"/>
                <a:gd name="connsiteX1" fmla="*/ 559279 w 854074"/>
                <a:gd name="connsiteY1" fmla="*/ 44911 h 565126"/>
                <a:gd name="connsiteX2" fmla="*/ 854074 w 854074"/>
                <a:gd name="connsiteY2" fmla="*/ 426415 h 565126"/>
                <a:gd name="connsiteX3" fmla="*/ 416703 w 854074"/>
                <a:gd name="connsiteY3" fmla="*/ 484129 h 565126"/>
                <a:gd name="connsiteX4" fmla="*/ 2515 w 854074"/>
                <a:gd name="connsiteY4" fmla="*/ 185115 h 565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4074" h="565126">
                  <a:moveTo>
                    <a:pt x="2515" y="185115"/>
                  </a:moveTo>
                  <a:cubicBezTo>
                    <a:pt x="35803" y="-78588"/>
                    <a:pt x="417353" y="4694"/>
                    <a:pt x="559279" y="44911"/>
                  </a:cubicBezTo>
                  <a:cubicBezTo>
                    <a:pt x="701205" y="85128"/>
                    <a:pt x="854074" y="180282"/>
                    <a:pt x="854074" y="426415"/>
                  </a:cubicBezTo>
                  <a:cubicBezTo>
                    <a:pt x="854074" y="672548"/>
                    <a:pt x="558629" y="524346"/>
                    <a:pt x="416703" y="484129"/>
                  </a:cubicBezTo>
                  <a:cubicBezTo>
                    <a:pt x="274777" y="443912"/>
                    <a:pt x="-30773" y="448818"/>
                    <a:pt x="2515" y="185115"/>
                  </a:cubicBezTo>
                  <a:close/>
                </a:path>
              </a:pathLst>
            </a:custGeom>
            <a:solidFill>
              <a:srgbClr val="A7BF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6C831F7E-9CBC-4C8A-FA76-AA4EF9727612}"/>
                </a:ext>
              </a:extLst>
            </p:cNvPr>
            <p:cNvSpPr txBox="1"/>
            <p:nvPr/>
          </p:nvSpPr>
          <p:spPr>
            <a:xfrm>
              <a:off x="364265" y="232781"/>
              <a:ext cx="726481" cy="646331"/>
            </a:xfrm>
            <a:prstGeom prst="rect">
              <a:avLst/>
            </a:prstGeom>
            <a:noFill/>
          </p:spPr>
          <p:txBody>
            <a:bodyPr wrap="none" rtlCol="0">
              <a:spAutoFit/>
            </a:bodyPr>
            <a:lstStyle/>
            <a:p>
              <a:r>
                <a:rPr lang="en-US" altLang="zh-CN" sz="3600" dirty="0">
                  <a:solidFill>
                    <a:schemeClr val="bg1"/>
                  </a:solidFill>
                  <a:latin typeface="站酷文艺体" panose="02000603000000000000" pitchFamily="2" charset="-122"/>
                  <a:ea typeface="站酷文艺体" panose="02000603000000000000" pitchFamily="2" charset="-122"/>
                </a:rPr>
                <a:t>03</a:t>
              </a:r>
              <a:endParaRPr lang="zh-CN" altLang="en-US" sz="3600" dirty="0">
                <a:solidFill>
                  <a:schemeClr val="bg1"/>
                </a:solidFill>
                <a:latin typeface="站酷文艺体" panose="02000603000000000000" pitchFamily="2" charset="-122"/>
                <a:ea typeface="站酷文艺体" panose="02000603000000000000" pitchFamily="2" charset="-122"/>
              </a:endParaRPr>
            </a:p>
          </p:txBody>
        </p:sp>
      </p:grpSp>
      <p:sp>
        <p:nvSpPr>
          <p:cNvPr id="11" name="文本框 10">
            <a:extLst>
              <a:ext uri="{FF2B5EF4-FFF2-40B4-BE49-F238E27FC236}">
                <a16:creationId xmlns:a16="http://schemas.microsoft.com/office/drawing/2014/main" id="{4521AE3D-9931-C832-CABF-4E3E6EEDAC9D}"/>
              </a:ext>
            </a:extLst>
          </p:cNvPr>
          <p:cNvSpPr txBox="1"/>
          <p:nvPr/>
        </p:nvSpPr>
        <p:spPr>
          <a:xfrm>
            <a:off x="6383708" y="1234390"/>
            <a:ext cx="4307081" cy="2475293"/>
          </a:xfrm>
          <a:prstGeom prst="rect">
            <a:avLst/>
          </a:prstGeom>
          <a:noFill/>
        </p:spPr>
        <p:txBody>
          <a:bodyPr wrap="square">
            <a:spAutoFit/>
          </a:bodyPr>
          <a:lstStyle>
            <a:defPPr>
              <a:defRPr lang="zh-CN"/>
            </a:defPPr>
            <a:lvl1pPr>
              <a:lnSpc>
                <a:spcPct val="150000"/>
              </a:lnSpc>
              <a:defRPr sz="1050" b="0" i="0">
                <a:solidFill>
                  <a:schemeClr val="bg1">
                    <a:lumMod val="50000"/>
                  </a:schemeClr>
                </a:solidFill>
                <a:effectLst/>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1500" b="1" dirty="0">
                <a:sym typeface="HarmonyOS Sans SC Light" panose="00000400000000000000" pitchFamily="2" charset="-122"/>
              </a:rPr>
              <a:t>      该作品采用了智能化的控制策略，能够根据车流量和道路情况自动调节信号灯的灯光变化，提高交通流畅度和安全性。随着人工智能和物联网技术的不断发展，智能交通灯控制系统将会得到更广泛的应用和推广。同时，该作品采用的模块化设计思想和</a:t>
            </a:r>
            <a:r>
              <a:rPr lang="en-US" altLang="zh-CN" sz="1500" b="1" dirty="0">
                <a:sym typeface="HarmonyOS Sans SC Light" panose="00000400000000000000" pitchFamily="2" charset="-122"/>
              </a:rPr>
              <a:t>FPGA</a:t>
            </a:r>
            <a:r>
              <a:rPr lang="zh-CN" altLang="en-US" sz="1500" b="1" dirty="0">
                <a:sym typeface="HarmonyOS Sans SC Light" panose="00000400000000000000" pitchFamily="2" charset="-122"/>
              </a:rPr>
              <a:t>开发板等先进技术，也为其他领域的控制系统设计提供了新的思路和方法。</a:t>
            </a:r>
            <a:endParaRPr lang="en-US" altLang="zh-CN" sz="1500" b="1" dirty="0">
              <a:sym typeface="HarmonyOS Sans SC Light" panose="00000400000000000000" pitchFamily="2" charset="-122"/>
            </a:endParaRPr>
          </a:p>
        </p:txBody>
      </p:sp>
      <p:sp>
        <p:nvSpPr>
          <p:cNvPr id="12" name="文本框 11">
            <a:extLst>
              <a:ext uri="{FF2B5EF4-FFF2-40B4-BE49-F238E27FC236}">
                <a16:creationId xmlns:a16="http://schemas.microsoft.com/office/drawing/2014/main" id="{ED0C9239-9180-4022-00EB-05037A3B4101}"/>
              </a:ext>
            </a:extLst>
          </p:cNvPr>
          <p:cNvSpPr txBox="1"/>
          <p:nvPr/>
        </p:nvSpPr>
        <p:spPr>
          <a:xfrm>
            <a:off x="6947392" y="4783457"/>
            <a:ext cx="2235567" cy="461665"/>
          </a:xfrm>
          <a:prstGeom prst="rect">
            <a:avLst/>
          </a:prstGeom>
          <a:noFill/>
        </p:spPr>
        <p:txBody>
          <a:bodyPr wrap="square" rtlCol="0">
            <a:spAutoFit/>
          </a:bodyPr>
          <a:lstStyle>
            <a:defPPr>
              <a:defRPr lang="zh-CN"/>
            </a:defPPr>
            <a:lvl1pPr>
              <a:defRPr b="1">
                <a:solidFill>
                  <a:schemeClr val="tx1">
                    <a:lumMod val="65000"/>
                    <a:lumOff val="3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2400" dirty="0">
                <a:solidFill>
                  <a:schemeClr val="bg1"/>
                </a:solidFill>
                <a:sym typeface="HarmonyOS Sans SC Light" panose="00000400000000000000" pitchFamily="2" charset="-122"/>
              </a:rPr>
              <a:t>作品推广前景</a:t>
            </a:r>
          </a:p>
        </p:txBody>
      </p:sp>
    </p:spTree>
    <p:extLst>
      <p:ext uri="{BB962C8B-B14F-4D97-AF65-F5344CB8AC3E}">
        <p14:creationId xmlns:p14="http://schemas.microsoft.com/office/powerpoint/2010/main" val="102772170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a:extLst>
              <a:ext uri="{FF2B5EF4-FFF2-40B4-BE49-F238E27FC236}">
                <a16:creationId xmlns:a16="http://schemas.microsoft.com/office/drawing/2014/main" id="{9CC9D2D0-A1ED-AE13-A64E-C96780DF8B60}"/>
              </a:ext>
            </a:extLst>
          </p:cNvPr>
          <p:cNvGrpSpPr/>
          <p:nvPr/>
        </p:nvGrpSpPr>
        <p:grpSpPr>
          <a:xfrm>
            <a:off x="247893" y="232781"/>
            <a:ext cx="4452294" cy="646331"/>
            <a:chOff x="247893" y="232781"/>
            <a:chExt cx="4452294" cy="646331"/>
          </a:xfrm>
        </p:grpSpPr>
        <p:sp>
          <p:nvSpPr>
            <p:cNvPr id="6" name="文本框 5">
              <a:extLst>
                <a:ext uri="{FF2B5EF4-FFF2-40B4-BE49-F238E27FC236}">
                  <a16:creationId xmlns:a16="http://schemas.microsoft.com/office/drawing/2014/main" id="{017AB4BC-06C1-E3DC-23FB-FFEFC02284BE}"/>
                </a:ext>
              </a:extLst>
            </p:cNvPr>
            <p:cNvSpPr txBox="1"/>
            <p:nvPr/>
          </p:nvSpPr>
          <p:spPr>
            <a:xfrm>
              <a:off x="1215153" y="339128"/>
              <a:ext cx="3485034" cy="369332"/>
            </a:xfrm>
            <a:prstGeom prst="rect">
              <a:avLst/>
            </a:prstGeom>
            <a:noFill/>
          </p:spPr>
          <p:txBody>
            <a:bodyPr wrap="square" rtlCol="0">
              <a:spAutoFit/>
            </a:bodyPr>
            <a:lstStyle>
              <a:defPPr>
                <a:defRPr lang="zh-CN"/>
              </a:defPPr>
              <a:lvl1pPr>
                <a:defRPr b="1">
                  <a:solidFill>
                    <a:srgbClr val="79976B"/>
                  </a:solidFill>
                </a:defRPr>
              </a:lvl1pPr>
            </a:lstStyle>
            <a:p>
              <a:r>
                <a:rPr lang="zh-CN" altLang="en-US" dirty="0"/>
                <a:t>作品使用说明及技术特点与优势</a:t>
              </a:r>
            </a:p>
          </p:txBody>
        </p:sp>
        <p:sp>
          <p:nvSpPr>
            <p:cNvPr id="7" name="椭圆 3">
              <a:extLst>
                <a:ext uri="{FF2B5EF4-FFF2-40B4-BE49-F238E27FC236}">
                  <a16:creationId xmlns:a16="http://schemas.microsoft.com/office/drawing/2014/main" id="{C6AC7DCD-BA66-DF11-4E67-F126101C1967}"/>
                </a:ext>
              </a:extLst>
            </p:cNvPr>
            <p:cNvSpPr/>
            <p:nvPr/>
          </p:nvSpPr>
          <p:spPr>
            <a:xfrm>
              <a:off x="247893" y="232781"/>
              <a:ext cx="854074" cy="565126"/>
            </a:xfrm>
            <a:custGeom>
              <a:avLst/>
              <a:gdLst>
                <a:gd name="connsiteX0" fmla="*/ 0 w 880133"/>
                <a:gd name="connsiteY0" fmla="*/ 445663 h 891325"/>
                <a:gd name="connsiteX1" fmla="*/ 440067 w 880133"/>
                <a:gd name="connsiteY1" fmla="*/ 0 h 891325"/>
                <a:gd name="connsiteX2" fmla="*/ 880134 w 880133"/>
                <a:gd name="connsiteY2" fmla="*/ 445663 h 891325"/>
                <a:gd name="connsiteX3" fmla="*/ 440067 w 880133"/>
                <a:gd name="connsiteY3" fmla="*/ 891326 h 891325"/>
                <a:gd name="connsiteX4" fmla="*/ 0 w 880133"/>
                <a:gd name="connsiteY4" fmla="*/ 445663 h 891325"/>
                <a:gd name="connsiteX0" fmla="*/ 77 w 880211"/>
                <a:gd name="connsiteY0" fmla="*/ 445663 h 744677"/>
                <a:gd name="connsiteX1" fmla="*/ 440144 w 880211"/>
                <a:gd name="connsiteY1" fmla="*/ 0 h 744677"/>
                <a:gd name="connsiteX2" fmla="*/ 880211 w 880211"/>
                <a:gd name="connsiteY2" fmla="*/ 445663 h 744677"/>
                <a:gd name="connsiteX3" fmla="*/ 414265 w 880211"/>
                <a:gd name="connsiteY3" fmla="*/ 744677 h 744677"/>
                <a:gd name="connsiteX4" fmla="*/ 77 w 880211"/>
                <a:gd name="connsiteY4" fmla="*/ 445663 h 744677"/>
                <a:gd name="connsiteX0" fmla="*/ 2289 w 882423"/>
                <a:gd name="connsiteY0" fmla="*/ 238654 h 537668"/>
                <a:gd name="connsiteX1" fmla="*/ 571753 w 882423"/>
                <a:gd name="connsiteY1" fmla="*/ 25 h 537668"/>
                <a:gd name="connsiteX2" fmla="*/ 882423 w 882423"/>
                <a:gd name="connsiteY2" fmla="*/ 238654 h 537668"/>
                <a:gd name="connsiteX3" fmla="*/ 416477 w 882423"/>
                <a:gd name="connsiteY3" fmla="*/ 537668 h 537668"/>
                <a:gd name="connsiteX4" fmla="*/ 2289 w 882423"/>
                <a:gd name="connsiteY4" fmla="*/ 238654 h 537668"/>
                <a:gd name="connsiteX0" fmla="*/ 1518 w 770527"/>
                <a:gd name="connsiteY0" fmla="*/ 239632 h 547455"/>
                <a:gd name="connsiteX1" fmla="*/ 570982 w 770527"/>
                <a:gd name="connsiteY1" fmla="*/ 1003 h 547455"/>
                <a:gd name="connsiteX2" fmla="*/ 770527 w 770527"/>
                <a:gd name="connsiteY2" fmla="*/ 331707 h 547455"/>
                <a:gd name="connsiteX3" fmla="*/ 415706 w 770527"/>
                <a:gd name="connsiteY3" fmla="*/ 538646 h 547455"/>
                <a:gd name="connsiteX4" fmla="*/ 1518 w 770527"/>
                <a:gd name="connsiteY4" fmla="*/ 239632 h 547455"/>
                <a:gd name="connsiteX0" fmla="*/ 1295 w 770304"/>
                <a:gd name="connsiteY0" fmla="*/ 142068 h 449891"/>
                <a:gd name="connsiteX1" fmla="*/ 558059 w 770304"/>
                <a:gd name="connsiteY1" fmla="*/ 1864 h 449891"/>
                <a:gd name="connsiteX2" fmla="*/ 770304 w 770304"/>
                <a:gd name="connsiteY2" fmla="*/ 234143 h 449891"/>
                <a:gd name="connsiteX3" fmla="*/ 415483 w 770304"/>
                <a:gd name="connsiteY3" fmla="*/ 441082 h 449891"/>
                <a:gd name="connsiteX4" fmla="*/ 1295 w 770304"/>
                <a:gd name="connsiteY4" fmla="*/ 142068 h 449891"/>
                <a:gd name="connsiteX0" fmla="*/ 2417 w 771426"/>
                <a:gd name="connsiteY0" fmla="*/ 175102 h 482925"/>
                <a:gd name="connsiteX1" fmla="*/ 559181 w 771426"/>
                <a:gd name="connsiteY1" fmla="*/ 34898 h 482925"/>
                <a:gd name="connsiteX2" fmla="*/ 771426 w 771426"/>
                <a:gd name="connsiteY2" fmla="*/ 267177 h 482925"/>
                <a:gd name="connsiteX3" fmla="*/ 416605 w 771426"/>
                <a:gd name="connsiteY3" fmla="*/ 474116 h 482925"/>
                <a:gd name="connsiteX4" fmla="*/ 2417 w 771426"/>
                <a:gd name="connsiteY4" fmla="*/ 175102 h 482925"/>
                <a:gd name="connsiteX0" fmla="*/ 2515 w 854074"/>
                <a:gd name="connsiteY0" fmla="*/ 185115 h 565126"/>
                <a:gd name="connsiteX1" fmla="*/ 559279 w 854074"/>
                <a:gd name="connsiteY1" fmla="*/ 44911 h 565126"/>
                <a:gd name="connsiteX2" fmla="*/ 854074 w 854074"/>
                <a:gd name="connsiteY2" fmla="*/ 426415 h 565126"/>
                <a:gd name="connsiteX3" fmla="*/ 416703 w 854074"/>
                <a:gd name="connsiteY3" fmla="*/ 484129 h 565126"/>
                <a:gd name="connsiteX4" fmla="*/ 2515 w 854074"/>
                <a:gd name="connsiteY4" fmla="*/ 185115 h 565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4074" h="565126">
                  <a:moveTo>
                    <a:pt x="2515" y="185115"/>
                  </a:moveTo>
                  <a:cubicBezTo>
                    <a:pt x="35803" y="-78588"/>
                    <a:pt x="417353" y="4694"/>
                    <a:pt x="559279" y="44911"/>
                  </a:cubicBezTo>
                  <a:cubicBezTo>
                    <a:pt x="701205" y="85128"/>
                    <a:pt x="854074" y="180282"/>
                    <a:pt x="854074" y="426415"/>
                  </a:cubicBezTo>
                  <a:cubicBezTo>
                    <a:pt x="854074" y="672548"/>
                    <a:pt x="558629" y="524346"/>
                    <a:pt x="416703" y="484129"/>
                  </a:cubicBezTo>
                  <a:cubicBezTo>
                    <a:pt x="274777" y="443912"/>
                    <a:pt x="-30773" y="448818"/>
                    <a:pt x="2515" y="185115"/>
                  </a:cubicBezTo>
                  <a:close/>
                </a:path>
              </a:pathLst>
            </a:custGeom>
            <a:solidFill>
              <a:srgbClr val="A7BF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5BB20103-B09F-C65C-21FA-207DA14C00F0}"/>
                </a:ext>
              </a:extLst>
            </p:cNvPr>
            <p:cNvSpPr txBox="1"/>
            <p:nvPr/>
          </p:nvSpPr>
          <p:spPr>
            <a:xfrm>
              <a:off x="364265" y="232781"/>
              <a:ext cx="726481" cy="646331"/>
            </a:xfrm>
            <a:prstGeom prst="rect">
              <a:avLst/>
            </a:prstGeom>
            <a:noFill/>
          </p:spPr>
          <p:txBody>
            <a:bodyPr wrap="none" rtlCol="0">
              <a:spAutoFit/>
            </a:bodyPr>
            <a:lstStyle/>
            <a:p>
              <a:r>
                <a:rPr lang="en-US" altLang="zh-CN" sz="3600" dirty="0">
                  <a:solidFill>
                    <a:schemeClr val="bg1"/>
                  </a:solidFill>
                  <a:latin typeface="站酷文艺体" panose="02000603000000000000" pitchFamily="2" charset="-122"/>
                  <a:ea typeface="站酷文艺体" panose="02000603000000000000" pitchFamily="2" charset="-122"/>
                </a:rPr>
                <a:t>04</a:t>
              </a:r>
              <a:endParaRPr lang="zh-CN" altLang="en-US" sz="3600" dirty="0">
                <a:solidFill>
                  <a:schemeClr val="bg1"/>
                </a:solidFill>
                <a:latin typeface="站酷文艺体" panose="02000603000000000000" pitchFamily="2" charset="-122"/>
                <a:ea typeface="站酷文艺体" panose="02000603000000000000" pitchFamily="2" charset="-122"/>
              </a:endParaRPr>
            </a:p>
          </p:txBody>
        </p:sp>
      </p:grpSp>
      <p:grpSp>
        <p:nvGrpSpPr>
          <p:cNvPr id="3" name="组合 2">
            <a:extLst>
              <a:ext uri="{FF2B5EF4-FFF2-40B4-BE49-F238E27FC236}">
                <a16:creationId xmlns:a16="http://schemas.microsoft.com/office/drawing/2014/main" id="{1509C0C8-B416-0DAC-6BF2-5D79F482B57A}"/>
              </a:ext>
            </a:extLst>
          </p:cNvPr>
          <p:cNvGrpSpPr/>
          <p:nvPr/>
        </p:nvGrpSpPr>
        <p:grpSpPr>
          <a:xfrm>
            <a:off x="1208366" y="1350235"/>
            <a:ext cx="9775268" cy="4296503"/>
            <a:chOff x="1208366" y="1211263"/>
            <a:chExt cx="9775268" cy="4435476"/>
          </a:xfrm>
        </p:grpSpPr>
        <p:sp>
          <p:nvSpPr>
            <p:cNvPr id="4" name="Rectangle 4">
              <a:extLst>
                <a:ext uri="{FF2B5EF4-FFF2-40B4-BE49-F238E27FC236}">
                  <a16:creationId xmlns:a16="http://schemas.microsoft.com/office/drawing/2014/main" id="{1332BFDE-FF95-604F-57F6-51CE3342E6D8}"/>
                </a:ext>
              </a:extLst>
            </p:cNvPr>
            <p:cNvSpPr>
              <a:spLocks/>
            </p:cNvSpPr>
            <p:nvPr/>
          </p:nvSpPr>
          <p:spPr bwMode="auto">
            <a:xfrm>
              <a:off x="1208366" y="1211263"/>
              <a:ext cx="2443817" cy="2217737"/>
            </a:xfrm>
            <a:prstGeom prst="rect">
              <a:avLst/>
            </a:prstGeom>
            <a:solidFill>
              <a:srgbClr val="A7BFAA"/>
            </a:solidFill>
            <a:ln w="28575">
              <a:solidFill>
                <a:schemeClr val="bg1"/>
              </a:solidFill>
            </a:ln>
          </p:spPr>
          <p:txBody>
            <a:bodyPr anchor="ctr"/>
            <a:lstStyle/>
            <a:p>
              <a:pPr algn="ctr"/>
              <a:endParaRPr>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5" name="Rectangle 5">
              <a:extLst>
                <a:ext uri="{FF2B5EF4-FFF2-40B4-BE49-F238E27FC236}">
                  <a16:creationId xmlns:a16="http://schemas.microsoft.com/office/drawing/2014/main" id="{CB29DF3A-60CA-B71A-06E4-9954E724D874}"/>
                </a:ext>
              </a:extLst>
            </p:cNvPr>
            <p:cNvSpPr>
              <a:spLocks/>
            </p:cNvSpPr>
            <p:nvPr/>
          </p:nvSpPr>
          <p:spPr bwMode="auto">
            <a:xfrm>
              <a:off x="3652183" y="1211263"/>
              <a:ext cx="2443817" cy="2217737"/>
            </a:xfrm>
            <a:prstGeom prst="rect">
              <a:avLst/>
            </a:prstGeom>
            <a:solidFill>
              <a:srgbClr val="79976B"/>
            </a:solidFill>
            <a:ln w="28575">
              <a:solidFill>
                <a:schemeClr val="bg1"/>
              </a:solidFill>
            </a:ln>
          </p:spPr>
          <p:txBody>
            <a:bodyPr anchor="ctr"/>
            <a:lstStyle/>
            <a:p>
              <a:pPr algn="ctr"/>
              <a:endParaRPr>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10" name="Rectangle 6">
              <a:extLst>
                <a:ext uri="{FF2B5EF4-FFF2-40B4-BE49-F238E27FC236}">
                  <a16:creationId xmlns:a16="http://schemas.microsoft.com/office/drawing/2014/main" id="{8AB4C24D-4E3E-BFF3-1C39-E7D901E75543}"/>
                </a:ext>
              </a:extLst>
            </p:cNvPr>
            <p:cNvSpPr>
              <a:spLocks/>
            </p:cNvSpPr>
            <p:nvPr/>
          </p:nvSpPr>
          <p:spPr bwMode="auto">
            <a:xfrm>
              <a:off x="6096000" y="1211263"/>
              <a:ext cx="2443817" cy="2217737"/>
            </a:xfrm>
            <a:prstGeom prst="rect">
              <a:avLst/>
            </a:prstGeom>
            <a:solidFill>
              <a:srgbClr val="A7BFAA"/>
            </a:solidFill>
            <a:ln w="28575">
              <a:solidFill>
                <a:schemeClr val="bg1"/>
              </a:solidFill>
            </a:ln>
          </p:spPr>
          <p:txBody>
            <a:bodyPr anchor="ctr"/>
            <a:lstStyle/>
            <a:p>
              <a:pPr algn="ctr"/>
              <a:endParaRPr>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11" name="Rectangle 7">
              <a:extLst>
                <a:ext uri="{FF2B5EF4-FFF2-40B4-BE49-F238E27FC236}">
                  <a16:creationId xmlns:a16="http://schemas.microsoft.com/office/drawing/2014/main" id="{3E440A76-EB88-6D59-944E-A1AAFDD0A26D}"/>
                </a:ext>
              </a:extLst>
            </p:cNvPr>
            <p:cNvSpPr>
              <a:spLocks/>
            </p:cNvSpPr>
            <p:nvPr/>
          </p:nvSpPr>
          <p:spPr bwMode="auto">
            <a:xfrm>
              <a:off x="8539817" y="1211263"/>
              <a:ext cx="2443817" cy="2217737"/>
            </a:xfrm>
            <a:prstGeom prst="rect">
              <a:avLst/>
            </a:prstGeom>
            <a:solidFill>
              <a:srgbClr val="79976B"/>
            </a:solidFill>
            <a:ln w="28575">
              <a:solidFill>
                <a:schemeClr val="bg1"/>
              </a:solidFill>
            </a:ln>
          </p:spPr>
          <p:txBody>
            <a:bodyPr anchor="ctr"/>
            <a:lstStyle/>
            <a:p>
              <a:pPr algn="ctr"/>
              <a:endParaRPr>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12" name="Rectangle 9">
              <a:extLst>
                <a:ext uri="{FF2B5EF4-FFF2-40B4-BE49-F238E27FC236}">
                  <a16:creationId xmlns:a16="http://schemas.microsoft.com/office/drawing/2014/main" id="{E4013E16-1B8C-C893-FB1F-280CF03A5868}"/>
                </a:ext>
              </a:extLst>
            </p:cNvPr>
            <p:cNvSpPr>
              <a:spLocks/>
            </p:cNvSpPr>
            <p:nvPr/>
          </p:nvSpPr>
          <p:spPr bwMode="auto">
            <a:xfrm>
              <a:off x="1208366" y="3429000"/>
              <a:ext cx="2443817" cy="2217737"/>
            </a:xfrm>
            <a:prstGeom prst="rect">
              <a:avLst/>
            </a:prstGeom>
            <a:solidFill>
              <a:srgbClr val="79976B"/>
            </a:solidFill>
            <a:ln w="28575">
              <a:solidFill>
                <a:schemeClr val="bg1"/>
              </a:solidFill>
            </a:ln>
          </p:spPr>
          <p:txBody>
            <a:bodyPr anchor="ctr"/>
            <a:lstStyle/>
            <a:p>
              <a:pPr algn="ctr"/>
              <a:endParaRPr>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13" name="Rectangle 10">
              <a:extLst>
                <a:ext uri="{FF2B5EF4-FFF2-40B4-BE49-F238E27FC236}">
                  <a16:creationId xmlns:a16="http://schemas.microsoft.com/office/drawing/2014/main" id="{728ECAEA-757A-7DD7-63B6-97D5DC15B26E}"/>
                </a:ext>
              </a:extLst>
            </p:cNvPr>
            <p:cNvSpPr>
              <a:spLocks/>
            </p:cNvSpPr>
            <p:nvPr/>
          </p:nvSpPr>
          <p:spPr bwMode="auto">
            <a:xfrm>
              <a:off x="3652183" y="3429000"/>
              <a:ext cx="2443817" cy="2217737"/>
            </a:xfrm>
            <a:prstGeom prst="rect">
              <a:avLst/>
            </a:prstGeom>
            <a:solidFill>
              <a:srgbClr val="A7BFAA"/>
            </a:solidFill>
            <a:ln w="28575">
              <a:solidFill>
                <a:schemeClr val="bg1"/>
              </a:solidFill>
            </a:ln>
          </p:spPr>
          <p:txBody>
            <a:bodyPr anchor="ctr"/>
            <a:lstStyle/>
            <a:p>
              <a:pPr algn="ctr"/>
              <a:endParaRPr>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14" name="Rectangle 11">
              <a:extLst>
                <a:ext uri="{FF2B5EF4-FFF2-40B4-BE49-F238E27FC236}">
                  <a16:creationId xmlns:a16="http://schemas.microsoft.com/office/drawing/2014/main" id="{FA7B880E-A1FE-433D-20D8-4860340AF454}"/>
                </a:ext>
              </a:extLst>
            </p:cNvPr>
            <p:cNvSpPr>
              <a:spLocks/>
            </p:cNvSpPr>
            <p:nvPr/>
          </p:nvSpPr>
          <p:spPr bwMode="auto">
            <a:xfrm>
              <a:off x="6096000" y="3429001"/>
              <a:ext cx="2443817" cy="2217738"/>
            </a:xfrm>
            <a:prstGeom prst="rect">
              <a:avLst/>
            </a:prstGeom>
            <a:solidFill>
              <a:srgbClr val="79976B"/>
            </a:solidFill>
            <a:ln w="28575">
              <a:solidFill>
                <a:schemeClr val="bg1"/>
              </a:solidFill>
            </a:ln>
          </p:spPr>
          <p:txBody>
            <a:bodyPr anchor="ctr"/>
            <a:lstStyle/>
            <a:p>
              <a:pPr algn="ctr"/>
              <a:endParaRPr>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15" name="Rectangle 12">
              <a:extLst>
                <a:ext uri="{FF2B5EF4-FFF2-40B4-BE49-F238E27FC236}">
                  <a16:creationId xmlns:a16="http://schemas.microsoft.com/office/drawing/2014/main" id="{87B3A29A-85E1-6210-04BE-D30797B7810B}"/>
                </a:ext>
              </a:extLst>
            </p:cNvPr>
            <p:cNvSpPr>
              <a:spLocks/>
            </p:cNvSpPr>
            <p:nvPr/>
          </p:nvSpPr>
          <p:spPr bwMode="auto">
            <a:xfrm>
              <a:off x="8539817" y="3429000"/>
              <a:ext cx="2443817" cy="2217737"/>
            </a:xfrm>
            <a:prstGeom prst="rect">
              <a:avLst/>
            </a:prstGeom>
            <a:solidFill>
              <a:srgbClr val="A7BFAA"/>
            </a:solidFill>
            <a:ln w="28575">
              <a:solidFill>
                <a:schemeClr val="bg1"/>
              </a:solidFill>
            </a:ln>
          </p:spPr>
          <p:txBody>
            <a:bodyPr anchor="ctr"/>
            <a:lstStyle/>
            <a:p>
              <a:pPr algn="ctr"/>
              <a:endParaRPr>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grpSp>
          <p:nvGrpSpPr>
            <p:cNvPr id="32" name="组合 31">
              <a:extLst>
                <a:ext uri="{FF2B5EF4-FFF2-40B4-BE49-F238E27FC236}">
                  <a16:creationId xmlns:a16="http://schemas.microsoft.com/office/drawing/2014/main" id="{1C321D75-E09C-E75E-C1EA-23BAE93E3315}"/>
                </a:ext>
              </a:extLst>
            </p:cNvPr>
            <p:cNvGrpSpPr/>
            <p:nvPr/>
          </p:nvGrpSpPr>
          <p:grpSpPr>
            <a:xfrm>
              <a:off x="1606710" y="1765964"/>
              <a:ext cx="2345654" cy="2931049"/>
              <a:chOff x="-94764" y="1931934"/>
              <a:chExt cx="2345654" cy="2931049"/>
            </a:xfrm>
          </p:grpSpPr>
          <p:sp>
            <p:nvSpPr>
              <p:cNvPr id="33" name="文本框 32">
                <a:extLst>
                  <a:ext uri="{FF2B5EF4-FFF2-40B4-BE49-F238E27FC236}">
                    <a16:creationId xmlns:a16="http://schemas.microsoft.com/office/drawing/2014/main" id="{234A15C1-11C3-EF41-3F5B-1C7943926765}"/>
                  </a:ext>
                </a:extLst>
              </p:cNvPr>
              <p:cNvSpPr txBox="1"/>
              <p:nvPr/>
            </p:nvSpPr>
            <p:spPr>
              <a:xfrm>
                <a:off x="-94764" y="1931934"/>
                <a:ext cx="1847690" cy="1167692"/>
              </a:xfrm>
              <a:prstGeom prst="rect">
                <a:avLst/>
              </a:prstGeom>
              <a:noFill/>
            </p:spPr>
            <p:txBody>
              <a:bodyPr wrap="square">
                <a:spAutoFit/>
              </a:bodyPr>
              <a:lstStyle>
                <a:defPPr>
                  <a:defRPr lang="zh-CN"/>
                </a:defPPr>
                <a:lvl1pPr>
                  <a:lnSpc>
                    <a:spcPct val="150000"/>
                  </a:lnSpc>
                  <a:defRPr sz="1050" b="0" i="0">
                    <a:solidFill>
                      <a:schemeClr val="bg1">
                        <a:lumMod val="50000"/>
                      </a:schemeClr>
                    </a:solidFill>
                    <a:effectLst/>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1200" dirty="0">
                    <a:solidFill>
                      <a:schemeClr val="bg1"/>
                    </a:solidFill>
                    <a:sym typeface="HarmonyOS Sans SC Light" panose="00000400000000000000" pitchFamily="2" charset="-122"/>
                  </a:rPr>
                  <a:t>将电脑与</a:t>
                </a:r>
                <a:r>
                  <a:rPr lang="en-US" altLang="zh-CN" sz="1200" dirty="0">
                    <a:solidFill>
                      <a:schemeClr val="bg1"/>
                    </a:solidFill>
                    <a:sym typeface="HarmonyOS Sans SC Light" panose="00000400000000000000" pitchFamily="2" charset="-122"/>
                  </a:rPr>
                  <a:t>T20F256 FPGA</a:t>
                </a:r>
                <a:r>
                  <a:rPr lang="zh-CN" altLang="en-US" sz="1200" dirty="0">
                    <a:solidFill>
                      <a:schemeClr val="bg1"/>
                    </a:solidFill>
                    <a:sym typeface="HarmonyOS Sans SC Light" panose="00000400000000000000" pitchFamily="2" charset="-122"/>
                  </a:rPr>
                  <a:t>开发板连接，确保电源、输入输出接口等连接稳定。</a:t>
                </a:r>
                <a:endParaRPr lang="en-US" altLang="zh-CN" sz="1200" dirty="0">
                  <a:solidFill>
                    <a:schemeClr val="bg1"/>
                  </a:solidFill>
                  <a:sym typeface="HarmonyOS Sans SC Light" panose="00000400000000000000" pitchFamily="2" charset="-122"/>
                </a:endParaRPr>
              </a:p>
            </p:txBody>
          </p:sp>
          <p:sp>
            <p:nvSpPr>
              <p:cNvPr id="34" name="文本框 33">
                <a:extLst>
                  <a:ext uri="{FF2B5EF4-FFF2-40B4-BE49-F238E27FC236}">
                    <a16:creationId xmlns:a16="http://schemas.microsoft.com/office/drawing/2014/main" id="{6CC98735-D112-26AC-E43D-423D59BB048D}"/>
                  </a:ext>
                </a:extLst>
              </p:cNvPr>
              <p:cNvSpPr txBox="1"/>
              <p:nvPr/>
            </p:nvSpPr>
            <p:spPr>
              <a:xfrm>
                <a:off x="15323" y="4513478"/>
                <a:ext cx="2235567" cy="349505"/>
              </a:xfrm>
              <a:prstGeom prst="rect">
                <a:avLst/>
              </a:prstGeom>
              <a:noFill/>
            </p:spPr>
            <p:txBody>
              <a:bodyPr wrap="square" rtlCol="0">
                <a:spAutoFit/>
              </a:bodyPr>
              <a:lstStyle>
                <a:defPPr>
                  <a:defRPr lang="zh-CN"/>
                </a:defPPr>
                <a:lvl1pPr>
                  <a:defRPr b="1">
                    <a:solidFill>
                      <a:schemeClr val="tx1">
                        <a:lumMod val="65000"/>
                        <a:lumOff val="3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en-US" altLang="zh-CN" sz="1600" dirty="0">
                    <a:solidFill>
                      <a:schemeClr val="bg1"/>
                    </a:solidFill>
                    <a:sym typeface="HarmonyOS Sans SC Light" panose="00000400000000000000" pitchFamily="2" charset="-122"/>
                  </a:rPr>
                  <a:t>1. </a:t>
                </a:r>
                <a:r>
                  <a:rPr lang="zh-CN" altLang="en-US" sz="1600" dirty="0">
                    <a:solidFill>
                      <a:schemeClr val="bg1"/>
                    </a:solidFill>
                    <a:sym typeface="HarmonyOS Sans SC Light" panose="00000400000000000000" pitchFamily="2" charset="-122"/>
                  </a:rPr>
                  <a:t>安装与连接</a:t>
                </a:r>
              </a:p>
            </p:txBody>
          </p:sp>
        </p:grpSp>
        <p:sp>
          <p:nvSpPr>
            <p:cNvPr id="36" name="文本框 35">
              <a:extLst>
                <a:ext uri="{FF2B5EF4-FFF2-40B4-BE49-F238E27FC236}">
                  <a16:creationId xmlns:a16="http://schemas.microsoft.com/office/drawing/2014/main" id="{1112563D-2F64-E231-9F52-0E54184BC756}"/>
                </a:ext>
              </a:extLst>
            </p:cNvPr>
            <p:cNvSpPr txBox="1"/>
            <p:nvPr/>
          </p:nvSpPr>
          <p:spPr>
            <a:xfrm>
              <a:off x="6483877" y="1461121"/>
              <a:ext cx="1847690" cy="1777379"/>
            </a:xfrm>
            <a:prstGeom prst="rect">
              <a:avLst/>
            </a:prstGeom>
            <a:noFill/>
          </p:spPr>
          <p:txBody>
            <a:bodyPr wrap="square">
              <a:spAutoFit/>
            </a:bodyPr>
            <a:lstStyle>
              <a:defPPr>
                <a:defRPr lang="zh-CN"/>
              </a:defPPr>
              <a:lvl1pPr>
                <a:lnSpc>
                  <a:spcPct val="150000"/>
                </a:lnSpc>
                <a:defRPr sz="1050" b="0" i="0">
                  <a:solidFill>
                    <a:schemeClr val="bg1">
                      <a:lumMod val="50000"/>
                    </a:schemeClr>
                  </a:solidFill>
                  <a:effectLst/>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1200" dirty="0">
                  <a:solidFill>
                    <a:schemeClr val="bg1"/>
                  </a:solidFill>
                  <a:sym typeface="HarmonyOS Sans SC Light" panose="00000400000000000000" pitchFamily="2" charset="-122"/>
                </a:rPr>
                <a:t>紧急情况处理：当出现紧急情况时，可以通过判断</a:t>
              </a:r>
              <a:r>
                <a:rPr lang="en-US" altLang="zh-CN" sz="1200" dirty="0" err="1">
                  <a:solidFill>
                    <a:schemeClr val="bg1"/>
                  </a:solidFill>
                  <a:sym typeface="HarmonyOS Sans SC Light" panose="00000400000000000000" pitchFamily="2" charset="-122"/>
                </a:rPr>
                <a:t>emg</a:t>
              </a:r>
              <a:r>
                <a:rPr lang="zh-CN" altLang="en-US" sz="1200" dirty="0">
                  <a:solidFill>
                    <a:schemeClr val="bg1"/>
                  </a:solidFill>
                  <a:sym typeface="HarmonyOS Sans SC Light" panose="00000400000000000000" pitchFamily="2" charset="-122"/>
                </a:rPr>
                <a:t>信号为低电平，触发紧急状态，此时系统会将所有车道设置为红灯。</a:t>
              </a:r>
              <a:endParaRPr lang="en-US" altLang="zh-CN" sz="1200" dirty="0">
                <a:solidFill>
                  <a:schemeClr val="bg1"/>
                </a:solidFill>
                <a:sym typeface="HarmonyOS Sans SC Light" panose="00000400000000000000" pitchFamily="2" charset="-122"/>
              </a:endParaRPr>
            </a:p>
          </p:txBody>
        </p:sp>
        <p:sp>
          <p:nvSpPr>
            <p:cNvPr id="39" name="文本框 38">
              <a:extLst>
                <a:ext uri="{FF2B5EF4-FFF2-40B4-BE49-F238E27FC236}">
                  <a16:creationId xmlns:a16="http://schemas.microsoft.com/office/drawing/2014/main" id="{DAAD584A-3B50-69BF-561B-B51E83314F92}"/>
                </a:ext>
              </a:extLst>
            </p:cNvPr>
            <p:cNvSpPr txBox="1"/>
            <p:nvPr/>
          </p:nvSpPr>
          <p:spPr>
            <a:xfrm>
              <a:off x="4024137" y="3947374"/>
              <a:ext cx="1847690" cy="1205462"/>
            </a:xfrm>
            <a:prstGeom prst="rect">
              <a:avLst/>
            </a:prstGeom>
            <a:noFill/>
          </p:spPr>
          <p:txBody>
            <a:bodyPr wrap="square">
              <a:spAutoFit/>
            </a:bodyPr>
            <a:lstStyle>
              <a:defPPr>
                <a:defRPr lang="zh-CN"/>
              </a:defPPr>
              <a:lvl1pPr>
                <a:lnSpc>
                  <a:spcPct val="150000"/>
                </a:lnSpc>
                <a:defRPr sz="1050" b="0" i="0">
                  <a:solidFill>
                    <a:schemeClr val="bg1">
                      <a:lumMod val="50000"/>
                    </a:schemeClr>
                  </a:solidFill>
                  <a:effectLst/>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1200" dirty="0">
                  <a:solidFill>
                    <a:schemeClr val="bg1"/>
                  </a:solidFill>
                  <a:sym typeface="HarmonyOS Sans SC Light" panose="00000400000000000000" pitchFamily="2" charset="-122"/>
                </a:rPr>
                <a:t>在正常运行状态下，交通灯控制系统会根据设定好的逻辑，自动调整交通灯的信号变化。</a:t>
              </a:r>
              <a:endParaRPr lang="en-US" altLang="zh-CN" sz="1200" dirty="0">
                <a:solidFill>
                  <a:schemeClr val="bg1"/>
                </a:solidFill>
                <a:sym typeface="HarmonyOS Sans SC Light" panose="00000400000000000000" pitchFamily="2" charset="-122"/>
              </a:endParaRPr>
            </a:p>
          </p:txBody>
        </p:sp>
        <p:sp>
          <p:nvSpPr>
            <p:cNvPr id="42" name="文本框 41">
              <a:extLst>
                <a:ext uri="{FF2B5EF4-FFF2-40B4-BE49-F238E27FC236}">
                  <a16:creationId xmlns:a16="http://schemas.microsoft.com/office/drawing/2014/main" id="{6697F412-7922-8C61-2124-D100910BB0DF}"/>
                </a:ext>
              </a:extLst>
            </p:cNvPr>
            <p:cNvSpPr txBox="1"/>
            <p:nvPr/>
          </p:nvSpPr>
          <p:spPr>
            <a:xfrm>
              <a:off x="8837880" y="3725892"/>
              <a:ext cx="1847690" cy="1777379"/>
            </a:xfrm>
            <a:prstGeom prst="rect">
              <a:avLst/>
            </a:prstGeom>
            <a:noFill/>
          </p:spPr>
          <p:txBody>
            <a:bodyPr wrap="square">
              <a:spAutoFit/>
            </a:bodyPr>
            <a:lstStyle>
              <a:defPPr>
                <a:defRPr lang="zh-CN"/>
              </a:defPPr>
              <a:lvl1pPr>
                <a:lnSpc>
                  <a:spcPct val="150000"/>
                </a:lnSpc>
                <a:defRPr sz="1050" b="0" i="0">
                  <a:solidFill>
                    <a:schemeClr val="bg1">
                      <a:lumMod val="50000"/>
                    </a:schemeClr>
                  </a:solidFill>
                  <a:effectLst/>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1200" dirty="0">
                  <a:solidFill>
                    <a:schemeClr val="bg1"/>
                  </a:solidFill>
                  <a:sym typeface="HarmonyOS Sans SC Light" panose="00000400000000000000" pitchFamily="2" charset="-122"/>
                </a:rPr>
                <a:t>在夜间或车流量较小时，可以通过判断</a:t>
              </a:r>
              <a:r>
                <a:rPr lang="en-US" altLang="zh-CN" sz="1200" dirty="0">
                  <a:solidFill>
                    <a:schemeClr val="bg1"/>
                  </a:solidFill>
                  <a:sym typeface="HarmonyOS Sans SC Light" panose="00000400000000000000" pitchFamily="2" charset="-122"/>
                </a:rPr>
                <a:t>night</a:t>
              </a:r>
              <a:r>
                <a:rPr lang="zh-CN" altLang="en-US" sz="1200" dirty="0">
                  <a:solidFill>
                    <a:schemeClr val="bg1"/>
                  </a:solidFill>
                  <a:sym typeface="HarmonyOS Sans SC Light" panose="00000400000000000000" pitchFamily="2" charset="-122"/>
                </a:rPr>
                <a:t>信号触发夜间模式，此时系统会降低信号灯的亮度，并调整信号灯的变化频率。</a:t>
              </a:r>
              <a:endParaRPr lang="en-US" altLang="zh-CN" sz="1200" dirty="0">
                <a:solidFill>
                  <a:schemeClr val="bg1"/>
                </a:solidFill>
                <a:sym typeface="HarmonyOS Sans SC Light" panose="00000400000000000000" pitchFamily="2" charset="-122"/>
              </a:endParaRPr>
            </a:p>
          </p:txBody>
        </p:sp>
      </p:grpSp>
      <p:sp>
        <p:nvSpPr>
          <p:cNvPr id="2" name="文本框 1">
            <a:extLst>
              <a:ext uri="{FF2B5EF4-FFF2-40B4-BE49-F238E27FC236}">
                <a16:creationId xmlns:a16="http://schemas.microsoft.com/office/drawing/2014/main" id="{F8D39ACE-C173-0960-024F-AE870979A60B}"/>
              </a:ext>
            </a:extLst>
          </p:cNvPr>
          <p:cNvSpPr txBox="1"/>
          <p:nvPr/>
        </p:nvSpPr>
        <p:spPr>
          <a:xfrm>
            <a:off x="1172478" y="716469"/>
            <a:ext cx="8589247" cy="461665"/>
          </a:xfrm>
          <a:prstGeom prst="rect">
            <a:avLst/>
          </a:prstGeom>
          <a:noFill/>
        </p:spPr>
        <p:txBody>
          <a:bodyPr wrap="square">
            <a:spAutoFit/>
          </a:bodyPr>
          <a:lstStyle/>
          <a:p>
            <a:r>
              <a:rPr lang="zh-CN" altLang="en-US" sz="2400" b="1" dirty="0">
                <a:solidFill>
                  <a:srgbClr val="79976B"/>
                </a:solidFill>
              </a:rPr>
              <a:t>作品使用说明</a:t>
            </a:r>
          </a:p>
        </p:txBody>
      </p:sp>
      <p:sp>
        <p:nvSpPr>
          <p:cNvPr id="18" name="文本框 17">
            <a:extLst>
              <a:ext uri="{FF2B5EF4-FFF2-40B4-BE49-F238E27FC236}">
                <a16:creationId xmlns:a16="http://schemas.microsoft.com/office/drawing/2014/main" id="{BE2512A9-7AAD-CB5D-5008-665BE9E7AAD8}"/>
              </a:ext>
            </a:extLst>
          </p:cNvPr>
          <p:cNvSpPr txBox="1"/>
          <p:nvPr/>
        </p:nvSpPr>
        <p:spPr>
          <a:xfrm>
            <a:off x="9008944" y="2255083"/>
            <a:ext cx="2235567" cy="338554"/>
          </a:xfrm>
          <a:prstGeom prst="rect">
            <a:avLst/>
          </a:prstGeom>
          <a:noFill/>
        </p:spPr>
        <p:txBody>
          <a:bodyPr wrap="square" rtlCol="0">
            <a:spAutoFit/>
          </a:bodyPr>
          <a:lstStyle>
            <a:defPPr>
              <a:defRPr lang="zh-CN"/>
            </a:defPPr>
            <a:lvl1pPr>
              <a:defRPr b="1">
                <a:solidFill>
                  <a:schemeClr val="tx1">
                    <a:lumMod val="65000"/>
                    <a:lumOff val="3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en-US" altLang="zh-CN" sz="1600" dirty="0">
                <a:solidFill>
                  <a:schemeClr val="bg1"/>
                </a:solidFill>
                <a:sym typeface="HarmonyOS Sans SC Light" panose="00000400000000000000" pitchFamily="2" charset="-122"/>
              </a:rPr>
              <a:t>4. </a:t>
            </a:r>
            <a:r>
              <a:rPr lang="zh-CN" altLang="en-US" sz="1600" dirty="0">
                <a:solidFill>
                  <a:schemeClr val="bg1"/>
                </a:solidFill>
                <a:sym typeface="HarmonyOS Sans SC Light" panose="00000400000000000000" pitchFamily="2" charset="-122"/>
              </a:rPr>
              <a:t>安装与连接</a:t>
            </a:r>
          </a:p>
        </p:txBody>
      </p:sp>
      <p:sp>
        <p:nvSpPr>
          <p:cNvPr id="20" name="文本框 19">
            <a:extLst>
              <a:ext uri="{FF2B5EF4-FFF2-40B4-BE49-F238E27FC236}">
                <a16:creationId xmlns:a16="http://schemas.microsoft.com/office/drawing/2014/main" id="{0093BEF7-9489-9D5C-40AA-ED440EA21145}"/>
              </a:ext>
            </a:extLst>
          </p:cNvPr>
          <p:cNvSpPr txBox="1"/>
          <p:nvPr/>
        </p:nvSpPr>
        <p:spPr>
          <a:xfrm>
            <a:off x="6548581" y="4403334"/>
            <a:ext cx="2235567" cy="338554"/>
          </a:xfrm>
          <a:prstGeom prst="rect">
            <a:avLst/>
          </a:prstGeom>
          <a:noFill/>
        </p:spPr>
        <p:txBody>
          <a:bodyPr wrap="square" rtlCol="0">
            <a:spAutoFit/>
          </a:bodyPr>
          <a:lstStyle>
            <a:defPPr>
              <a:defRPr lang="zh-CN"/>
            </a:defPPr>
            <a:lvl1pPr>
              <a:defRPr b="1">
                <a:solidFill>
                  <a:schemeClr val="tx1">
                    <a:lumMod val="65000"/>
                    <a:lumOff val="3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en-US" altLang="zh-CN" sz="1600" dirty="0">
                <a:solidFill>
                  <a:schemeClr val="bg1"/>
                </a:solidFill>
                <a:sym typeface="HarmonyOS Sans SC Light" panose="00000400000000000000" pitchFamily="2" charset="-122"/>
              </a:rPr>
              <a:t>3.</a:t>
            </a:r>
            <a:r>
              <a:rPr lang="zh-CN" altLang="en-US" sz="1600" dirty="0">
                <a:solidFill>
                  <a:schemeClr val="bg1"/>
                </a:solidFill>
                <a:sym typeface="HarmonyOS Sans SC Light" panose="00000400000000000000" pitchFamily="2" charset="-122"/>
              </a:rPr>
              <a:t>紧急情况处理</a:t>
            </a:r>
          </a:p>
        </p:txBody>
      </p:sp>
      <p:sp>
        <p:nvSpPr>
          <p:cNvPr id="21" name="文本框 20">
            <a:extLst>
              <a:ext uri="{FF2B5EF4-FFF2-40B4-BE49-F238E27FC236}">
                <a16:creationId xmlns:a16="http://schemas.microsoft.com/office/drawing/2014/main" id="{E36CE561-A8C3-B988-9145-C1F1006D3DD3}"/>
              </a:ext>
            </a:extLst>
          </p:cNvPr>
          <p:cNvSpPr txBox="1"/>
          <p:nvPr/>
        </p:nvSpPr>
        <p:spPr>
          <a:xfrm>
            <a:off x="4104764" y="2255083"/>
            <a:ext cx="2235567" cy="338554"/>
          </a:xfrm>
          <a:prstGeom prst="rect">
            <a:avLst/>
          </a:prstGeom>
          <a:noFill/>
        </p:spPr>
        <p:txBody>
          <a:bodyPr wrap="square" rtlCol="0">
            <a:spAutoFit/>
          </a:bodyPr>
          <a:lstStyle>
            <a:defPPr>
              <a:defRPr lang="zh-CN"/>
            </a:defPPr>
            <a:lvl1pPr>
              <a:defRPr b="1">
                <a:solidFill>
                  <a:schemeClr val="tx1">
                    <a:lumMod val="65000"/>
                    <a:lumOff val="3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en-US" altLang="zh-CN" sz="1600" dirty="0">
                <a:solidFill>
                  <a:schemeClr val="bg1"/>
                </a:solidFill>
                <a:sym typeface="HarmonyOS Sans SC Light" panose="00000400000000000000" pitchFamily="2" charset="-122"/>
              </a:rPr>
              <a:t>2. </a:t>
            </a:r>
            <a:r>
              <a:rPr lang="zh-CN" altLang="en-US" sz="1600" dirty="0">
                <a:solidFill>
                  <a:schemeClr val="bg1"/>
                </a:solidFill>
                <a:sym typeface="HarmonyOS Sans SC Light" panose="00000400000000000000" pitchFamily="2" charset="-122"/>
              </a:rPr>
              <a:t>正常运行</a:t>
            </a:r>
          </a:p>
        </p:txBody>
      </p:sp>
    </p:spTree>
    <p:extLst>
      <p:ext uri="{BB962C8B-B14F-4D97-AF65-F5344CB8AC3E}">
        <p14:creationId xmlns:p14="http://schemas.microsoft.com/office/powerpoint/2010/main" val="121883755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a:extLst>
              <a:ext uri="{FF2B5EF4-FFF2-40B4-BE49-F238E27FC236}">
                <a16:creationId xmlns:a16="http://schemas.microsoft.com/office/drawing/2014/main" id="{A2E3177E-76A3-604E-4838-A118610E0A8A}"/>
              </a:ext>
            </a:extLst>
          </p:cNvPr>
          <p:cNvGrpSpPr/>
          <p:nvPr/>
        </p:nvGrpSpPr>
        <p:grpSpPr>
          <a:xfrm>
            <a:off x="247893" y="232781"/>
            <a:ext cx="4452294" cy="646331"/>
            <a:chOff x="247893" y="232781"/>
            <a:chExt cx="4452294" cy="646331"/>
          </a:xfrm>
        </p:grpSpPr>
        <p:sp>
          <p:nvSpPr>
            <p:cNvPr id="16" name="文本框 15">
              <a:extLst>
                <a:ext uri="{FF2B5EF4-FFF2-40B4-BE49-F238E27FC236}">
                  <a16:creationId xmlns:a16="http://schemas.microsoft.com/office/drawing/2014/main" id="{32570EF1-42DF-3ED2-1149-4F0C2E6A9230}"/>
                </a:ext>
              </a:extLst>
            </p:cNvPr>
            <p:cNvSpPr txBox="1"/>
            <p:nvPr/>
          </p:nvSpPr>
          <p:spPr>
            <a:xfrm>
              <a:off x="1215153" y="339128"/>
              <a:ext cx="3485034" cy="461665"/>
            </a:xfrm>
            <a:prstGeom prst="rect">
              <a:avLst/>
            </a:prstGeom>
            <a:noFill/>
          </p:spPr>
          <p:txBody>
            <a:bodyPr wrap="square" rtlCol="0">
              <a:spAutoFit/>
            </a:bodyPr>
            <a:lstStyle>
              <a:defPPr>
                <a:defRPr lang="zh-CN"/>
              </a:defPPr>
              <a:lvl1pPr>
                <a:defRPr b="1">
                  <a:solidFill>
                    <a:srgbClr val="79976B"/>
                  </a:solidFill>
                </a:defRPr>
              </a:lvl1pPr>
            </a:lstStyle>
            <a:p>
              <a:r>
                <a:rPr lang="zh-CN" altLang="en-US" sz="2400" dirty="0"/>
                <a:t>技术特点与优势</a:t>
              </a:r>
            </a:p>
          </p:txBody>
        </p:sp>
        <p:sp>
          <p:nvSpPr>
            <p:cNvPr id="17" name="椭圆 3">
              <a:extLst>
                <a:ext uri="{FF2B5EF4-FFF2-40B4-BE49-F238E27FC236}">
                  <a16:creationId xmlns:a16="http://schemas.microsoft.com/office/drawing/2014/main" id="{FE62752D-771F-2703-41AB-5656CA93CD10}"/>
                </a:ext>
              </a:extLst>
            </p:cNvPr>
            <p:cNvSpPr/>
            <p:nvPr/>
          </p:nvSpPr>
          <p:spPr>
            <a:xfrm>
              <a:off x="247893" y="232781"/>
              <a:ext cx="854074" cy="565126"/>
            </a:xfrm>
            <a:custGeom>
              <a:avLst/>
              <a:gdLst>
                <a:gd name="connsiteX0" fmla="*/ 0 w 880133"/>
                <a:gd name="connsiteY0" fmla="*/ 445663 h 891325"/>
                <a:gd name="connsiteX1" fmla="*/ 440067 w 880133"/>
                <a:gd name="connsiteY1" fmla="*/ 0 h 891325"/>
                <a:gd name="connsiteX2" fmla="*/ 880134 w 880133"/>
                <a:gd name="connsiteY2" fmla="*/ 445663 h 891325"/>
                <a:gd name="connsiteX3" fmla="*/ 440067 w 880133"/>
                <a:gd name="connsiteY3" fmla="*/ 891326 h 891325"/>
                <a:gd name="connsiteX4" fmla="*/ 0 w 880133"/>
                <a:gd name="connsiteY4" fmla="*/ 445663 h 891325"/>
                <a:gd name="connsiteX0" fmla="*/ 77 w 880211"/>
                <a:gd name="connsiteY0" fmla="*/ 445663 h 744677"/>
                <a:gd name="connsiteX1" fmla="*/ 440144 w 880211"/>
                <a:gd name="connsiteY1" fmla="*/ 0 h 744677"/>
                <a:gd name="connsiteX2" fmla="*/ 880211 w 880211"/>
                <a:gd name="connsiteY2" fmla="*/ 445663 h 744677"/>
                <a:gd name="connsiteX3" fmla="*/ 414265 w 880211"/>
                <a:gd name="connsiteY3" fmla="*/ 744677 h 744677"/>
                <a:gd name="connsiteX4" fmla="*/ 77 w 880211"/>
                <a:gd name="connsiteY4" fmla="*/ 445663 h 744677"/>
                <a:gd name="connsiteX0" fmla="*/ 2289 w 882423"/>
                <a:gd name="connsiteY0" fmla="*/ 238654 h 537668"/>
                <a:gd name="connsiteX1" fmla="*/ 571753 w 882423"/>
                <a:gd name="connsiteY1" fmla="*/ 25 h 537668"/>
                <a:gd name="connsiteX2" fmla="*/ 882423 w 882423"/>
                <a:gd name="connsiteY2" fmla="*/ 238654 h 537668"/>
                <a:gd name="connsiteX3" fmla="*/ 416477 w 882423"/>
                <a:gd name="connsiteY3" fmla="*/ 537668 h 537668"/>
                <a:gd name="connsiteX4" fmla="*/ 2289 w 882423"/>
                <a:gd name="connsiteY4" fmla="*/ 238654 h 537668"/>
                <a:gd name="connsiteX0" fmla="*/ 1518 w 770527"/>
                <a:gd name="connsiteY0" fmla="*/ 239632 h 547455"/>
                <a:gd name="connsiteX1" fmla="*/ 570982 w 770527"/>
                <a:gd name="connsiteY1" fmla="*/ 1003 h 547455"/>
                <a:gd name="connsiteX2" fmla="*/ 770527 w 770527"/>
                <a:gd name="connsiteY2" fmla="*/ 331707 h 547455"/>
                <a:gd name="connsiteX3" fmla="*/ 415706 w 770527"/>
                <a:gd name="connsiteY3" fmla="*/ 538646 h 547455"/>
                <a:gd name="connsiteX4" fmla="*/ 1518 w 770527"/>
                <a:gd name="connsiteY4" fmla="*/ 239632 h 547455"/>
                <a:gd name="connsiteX0" fmla="*/ 1295 w 770304"/>
                <a:gd name="connsiteY0" fmla="*/ 142068 h 449891"/>
                <a:gd name="connsiteX1" fmla="*/ 558059 w 770304"/>
                <a:gd name="connsiteY1" fmla="*/ 1864 h 449891"/>
                <a:gd name="connsiteX2" fmla="*/ 770304 w 770304"/>
                <a:gd name="connsiteY2" fmla="*/ 234143 h 449891"/>
                <a:gd name="connsiteX3" fmla="*/ 415483 w 770304"/>
                <a:gd name="connsiteY3" fmla="*/ 441082 h 449891"/>
                <a:gd name="connsiteX4" fmla="*/ 1295 w 770304"/>
                <a:gd name="connsiteY4" fmla="*/ 142068 h 449891"/>
                <a:gd name="connsiteX0" fmla="*/ 2417 w 771426"/>
                <a:gd name="connsiteY0" fmla="*/ 175102 h 482925"/>
                <a:gd name="connsiteX1" fmla="*/ 559181 w 771426"/>
                <a:gd name="connsiteY1" fmla="*/ 34898 h 482925"/>
                <a:gd name="connsiteX2" fmla="*/ 771426 w 771426"/>
                <a:gd name="connsiteY2" fmla="*/ 267177 h 482925"/>
                <a:gd name="connsiteX3" fmla="*/ 416605 w 771426"/>
                <a:gd name="connsiteY3" fmla="*/ 474116 h 482925"/>
                <a:gd name="connsiteX4" fmla="*/ 2417 w 771426"/>
                <a:gd name="connsiteY4" fmla="*/ 175102 h 482925"/>
                <a:gd name="connsiteX0" fmla="*/ 2515 w 854074"/>
                <a:gd name="connsiteY0" fmla="*/ 185115 h 565126"/>
                <a:gd name="connsiteX1" fmla="*/ 559279 w 854074"/>
                <a:gd name="connsiteY1" fmla="*/ 44911 h 565126"/>
                <a:gd name="connsiteX2" fmla="*/ 854074 w 854074"/>
                <a:gd name="connsiteY2" fmla="*/ 426415 h 565126"/>
                <a:gd name="connsiteX3" fmla="*/ 416703 w 854074"/>
                <a:gd name="connsiteY3" fmla="*/ 484129 h 565126"/>
                <a:gd name="connsiteX4" fmla="*/ 2515 w 854074"/>
                <a:gd name="connsiteY4" fmla="*/ 185115 h 565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4074" h="565126">
                  <a:moveTo>
                    <a:pt x="2515" y="185115"/>
                  </a:moveTo>
                  <a:cubicBezTo>
                    <a:pt x="35803" y="-78588"/>
                    <a:pt x="417353" y="4694"/>
                    <a:pt x="559279" y="44911"/>
                  </a:cubicBezTo>
                  <a:cubicBezTo>
                    <a:pt x="701205" y="85128"/>
                    <a:pt x="854074" y="180282"/>
                    <a:pt x="854074" y="426415"/>
                  </a:cubicBezTo>
                  <a:cubicBezTo>
                    <a:pt x="854074" y="672548"/>
                    <a:pt x="558629" y="524346"/>
                    <a:pt x="416703" y="484129"/>
                  </a:cubicBezTo>
                  <a:cubicBezTo>
                    <a:pt x="274777" y="443912"/>
                    <a:pt x="-30773" y="448818"/>
                    <a:pt x="2515" y="185115"/>
                  </a:cubicBezTo>
                  <a:close/>
                </a:path>
              </a:pathLst>
            </a:custGeom>
            <a:solidFill>
              <a:srgbClr val="A7BF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1A599B5C-39C9-BEDE-8E4A-E4B23002F27A}"/>
                </a:ext>
              </a:extLst>
            </p:cNvPr>
            <p:cNvSpPr txBox="1"/>
            <p:nvPr/>
          </p:nvSpPr>
          <p:spPr>
            <a:xfrm>
              <a:off x="364265" y="232781"/>
              <a:ext cx="726481" cy="646331"/>
            </a:xfrm>
            <a:prstGeom prst="rect">
              <a:avLst/>
            </a:prstGeom>
            <a:noFill/>
          </p:spPr>
          <p:txBody>
            <a:bodyPr wrap="none" rtlCol="0">
              <a:spAutoFit/>
            </a:bodyPr>
            <a:lstStyle/>
            <a:p>
              <a:r>
                <a:rPr lang="en-US" altLang="zh-CN" sz="3600" dirty="0">
                  <a:solidFill>
                    <a:schemeClr val="bg1"/>
                  </a:solidFill>
                  <a:latin typeface="站酷文艺体" panose="02000603000000000000" pitchFamily="2" charset="-122"/>
                  <a:ea typeface="站酷文艺体" panose="02000603000000000000" pitchFamily="2" charset="-122"/>
                </a:rPr>
                <a:t>04</a:t>
              </a:r>
              <a:endParaRPr lang="zh-CN" altLang="en-US" sz="3600" dirty="0">
                <a:solidFill>
                  <a:schemeClr val="bg1"/>
                </a:solidFill>
                <a:latin typeface="站酷文艺体" panose="02000603000000000000" pitchFamily="2" charset="-122"/>
                <a:ea typeface="站酷文艺体" panose="02000603000000000000" pitchFamily="2" charset="-122"/>
              </a:endParaRPr>
            </a:p>
          </p:txBody>
        </p:sp>
      </p:grpSp>
      <p:grpSp>
        <p:nvGrpSpPr>
          <p:cNvPr id="52" name="组合 51">
            <a:extLst>
              <a:ext uri="{FF2B5EF4-FFF2-40B4-BE49-F238E27FC236}">
                <a16:creationId xmlns:a16="http://schemas.microsoft.com/office/drawing/2014/main" id="{A8144341-4A88-FDB3-1CE1-C81A95499A06}"/>
              </a:ext>
            </a:extLst>
          </p:cNvPr>
          <p:cNvGrpSpPr/>
          <p:nvPr/>
        </p:nvGrpSpPr>
        <p:grpSpPr>
          <a:xfrm>
            <a:off x="2330502" y="1505484"/>
            <a:ext cx="7505707" cy="4493664"/>
            <a:chOff x="2330502" y="1505484"/>
            <a:chExt cx="6156677" cy="4002883"/>
          </a:xfrm>
        </p:grpSpPr>
        <p:sp>
          <p:nvSpPr>
            <p:cNvPr id="34" name="任意多边形: 形状 33">
              <a:extLst>
                <a:ext uri="{FF2B5EF4-FFF2-40B4-BE49-F238E27FC236}">
                  <a16:creationId xmlns:a16="http://schemas.microsoft.com/office/drawing/2014/main" id="{8B31169C-78D4-09E0-2F28-2894AFD5ACFF}"/>
                </a:ext>
              </a:extLst>
            </p:cNvPr>
            <p:cNvSpPr/>
            <p:nvPr/>
          </p:nvSpPr>
          <p:spPr>
            <a:xfrm>
              <a:off x="2374558" y="2474755"/>
              <a:ext cx="359102" cy="262037"/>
            </a:xfrm>
            <a:custGeom>
              <a:avLst/>
              <a:gdLst>
                <a:gd name="connsiteX0" fmla="*/ 803412 w 1757341"/>
                <a:gd name="connsiteY0" fmla="*/ 35186 h 1282331"/>
                <a:gd name="connsiteX1" fmla="*/ 1157226 w 1757341"/>
                <a:gd name="connsiteY1" fmla="*/ 228709 h 1282331"/>
                <a:gd name="connsiteX2" fmla="*/ 1579458 w 1757341"/>
                <a:gd name="connsiteY2" fmla="*/ 447643 h 1282331"/>
                <a:gd name="connsiteX3" fmla="*/ 1679151 w 1757341"/>
                <a:gd name="connsiteY3" fmla="*/ 580568 h 1282331"/>
                <a:gd name="connsiteX4" fmla="*/ 1757342 w 1757341"/>
                <a:gd name="connsiteY4" fmla="*/ 840553 h 1282331"/>
                <a:gd name="connsiteX5" fmla="*/ 1686970 w 1757341"/>
                <a:gd name="connsiteY5" fmla="*/ 1082945 h 1282331"/>
                <a:gd name="connsiteX6" fmla="*/ 1296015 w 1757341"/>
                <a:gd name="connsiteY6" fmla="*/ 1282332 h 1282331"/>
                <a:gd name="connsiteX7" fmla="*/ 951975 w 1757341"/>
                <a:gd name="connsiteY7" fmla="*/ 1239327 h 1282331"/>
                <a:gd name="connsiteX8" fmla="*/ 559065 w 1757341"/>
                <a:gd name="connsiteY8" fmla="*/ 1268649 h 1282331"/>
                <a:gd name="connsiteX9" fmla="*/ 35186 w 1757341"/>
                <a:gd name="connsiteY9" fmla="*/ 993025 h 1282331"/>
                <a:gd name="connsiteX10" fmla="*/ 13683 w 1757341"/>
                <a:gd name="connsiteY10" fmla="*/ 922654 h 1282331"/>
                <a:gd name="connsiteX11" fmla="*/ 0 w 1757341"/>
                <a:gd name="connsiteY11" fmla="*/ 826870 h 1282331"/>
                <a:gd name="connsiteX12" fmla="*/ 0 w 1757341"/>
                <a:gd name="connsiteY12" fmla="*/ 656804 h 1282331"/>
                <a:gd name="connsiteX13" fmla="*/ 5864 w 1757341"/>
                <a:gd name="connsiteY13" fmla="*/ 574704 h 1282331"/>
                <a:gd name="connsiteX14" fmla="*/ 615754 w 1757341"/>
                <a:gd name="connsiteY14" fmla="*/ 0 h 1282331"/>
                <a:gd name="connsiteX15" fmla="*/ 803412 w 1757341"/>
                <a:gd name="connsiteY15" fmla="*/ 35186 h 128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57341" h="1282331">
                  <a:moveTo>
                    <a:pt x="803412" y="35186"/>
                  </a:moveTo>
                  <a:cubicBezTo>
                    <a:pt x="916789" y="76236"/>
                    <a:pt x="1041895" y="177885"/>
                    <a:pt x="1157226" y="228709"/>
                  </a:cubicBezTo>
                  <a:cubicBezTo>
                    <a:pt x="1296015" y="293216"/>
                    <a:pt x="1444578" y="324493"/>
                    <a:pt x="1579458" y="447643"/>
                  </a:cubicBezTo>
                  <a:cubicBezTo>
                    <a:pt x="1622463" y="484784"/>
                    <a:pt x="1647875" y="535608"/>
                    <a:pt x="1679151" y="580568"/>
                  </a:cubicBezTo>
                  <a:cubicBezTo>
                    <a:pt x="1733885" y="658759"/>
                    <a:pt x="1757342" y="758453"/>
                    <a:pt x="1757342" y="840553"/>
                  </a:cubicBezTo>
                  <a:cubicBezTo>
                    <a:pt x="1757342" y="916789"/>
                    <a:pt x="1733885" y="1014528"/>
                    <a:pt x="1686970" y="1082945"/>
                  </a:cubicBezTo>
                  <a:cubicBezTo>
                    <a:pt x="1587277" y="1225644"/>
                    <a:pt x="1417211" y="1282332"/>
                    <a:pt x="1296015" y="1282332"/>
                  </a:cubicBezTo>
                  <a:cubicBezTo>
                    <a:pt x="1170910" y="1282332"/>
                    <a:pt x="1071216" y="1239327"/>
                    <a:pt x="951975" y="1239327"/>
                  </a:cubicBezTo>
                  <a:lnTo>
                    <a:pt x="559065" y="1268649"/>
                  </a:lnTo>
                  <a:cubicBezTo>
                    <a:pt x="387045" y="1260830"/>
                    <a:pt x="142699" y="1233463"/>
                    <a:pt x="35186" y="993025"/>
                  </a:cubicBezTo>
                  <a:cubicBezTo>
                    <a:pt x="25412" y="969568"/>
                    <a:pt x="19548" y="946111"/>
                    <a:pt x="13683" y="922654"/>
                  </a:cubicBezTo>
                  <a:cubicBezTo>
                    <a:pt x="5864" y="891377"/>
                    <a:pt x="0" y="830779"/>
                    <a:pt x="0" y="826870"/>
                  </a:cubicBezTo>
                  <a:lnTo>
                    <a:pt x="0" y="656804"/>
                  </a:lnTo>
                  <a:lnTo>
                    <a:pt x="5864" y="574704"/>
                  </a:lnTo>
                  <a:cubicBezTo>
                    <a:pt x="41050" y="222844"/>
                    <a:pt x="375317" y="0"/>
                    <a:pt x="615754" y="0"/>
                  </a:cubicBezTo>
                  <a:cubicBezTo>
                    <a:pt x="680261" y="0"/>
                    <a:pt x="734995" y="9774"/>
                    <a:pt x="803412" y="35186"/>
                  </a:cubicBezTo>
                  <a:close/>
                </a:path>
              </a:pathLst>
            </a:custGeom>
            <a:solidFill>
              <a:srgbClr val="79976B"/>
            </a:solidFill>
            <a:ln w="8132" cap="flat">
              <a:noFill/>
              <a:prstDash val="solid"/>
              <a:miter/>
            </a:ln>
          </p:spPr>
          <p:txBody>
            <a:bodyPr rtlCol="0" anchor="ctr"/>
            <a:lstStyle/>
            <a:p>
              <a:endParaRPr lang="zh-CN" altLang="en-US"/>
            </a:p>
          </p:txBody>
        </p:sp>
        <p:sp>
          <p:nvSpPr>
            <p:cNvPr id="35" name="任意多边形: 形状 34">
              <a:extLst>
                <a:ext uri="{FF2B5EF4-FFF2-40B4-BE49-F238E27FC236}">
                  <a16:creationId xmlns:a16="http://schemas.microsoft.com/office/drawing/2014/main" id="{ECC51C36-A7AA-D1F9-DC17-3123C402B2DE}"/>
                </a:ext>
              </a:extLst>
            </p:cNvPr>
            <p:cNvSpPr/>
            <p:nvPr/>
          </p:nvSpPr>
          <p:spPr>
            <a:xfrm>
              <a:off x="2374558" y="3238596"/>
              <a:ext cx="270989" cy="262037"/>
            </a:xfrm>
            <a:custGeom>
              <a:avLst/>
              <a:gdLst>
                <a:gd name="connsiteX0" fmla="*/ 1210005 w 1301879"/>
                <a:gd name="connsiteY0" fmla="*/ 111422 h 1258874"/>
                <a:gd name="connsiteX1" fmla="*/ 1227598 w 1301879"/>
                <a:gd name="connsiteY1" fmla="*/ 252166 h 1258874"/>
                <a:gd name="connsiteX2" fmla="*/ 1245191 w 1301879"/>
                <a:gd name="connsiteY2" fmla="*/ 443734 h 1258874"/>
                <a:gd name="connsiteX3" fmla="*/ 1301879 w 1301879"/>
                <a:gd name="connsiteY3" fmla="*/ 885513 h 1258874"/>
                <a:gd name="connsiteX4" fmla="*/ 1233463 w 1301879"/>
                <a:gd name="connsiteY4" fmla="*/ 1102493 h 1258874"/>
                <a:gd name="connsiteX5" fmla="*/ 807322 w 1301879"/>
                <a:gd name="connsiteY5" fmla="*/ 1258875 h 1258874"/>
                <a:gd name="connsiteX6" fmla="*/ 533654 w 1301879"/>
                <a:gd name="connsiteY6" fmla="*/ 1215870 h 1258874"/>
                <a:gd name="connsiteX7" fmla="*/ 195477 w 1301879"/>
                <a:gd name="connsiteY7" fmla="*/ 1012573 h 1258874"/>
                <a:gd name="connsiteX8" fmla="*/ 0 w 1301879"/>
                <a:gd name="connsiteY8" fmla="*/ 594251 h 1258874"/>
                <a:gd name="connsiteX9" fmla="*/ 0 w 1301879"/>
                <a:gd name="connsiteY9" fmla="*/ 557111 h 1258874"/>
                <a:gd name="connsiteX10" fmla="*/ 3909 w 1301879"/>
                <a:gd name="connsiteY10" fmla="*/ 525834 h 1258874"/>
                <a:gd name="connsiteX11" fmla="*/ 191568 w 1301879"/>
                <a:gd name="connsiteY11" fmla="*/ 361633 h 1258874"/>
                <a:gd name="connsiteX12" fmla="*/ 731086 w 1301879"/>
                <a:gd name="connsiteY12" fmla="*/ 76236 h 1258874"/>
                <a:gd name="connsiteX13" fmla="*/ 1037985 w 1301879"/>
                <a:gd name="connsiteY13" fmla="*/ 0 h 1258874"/>
                <a:gd name="connsiteX14" fmla="*/ 1210005 w 1301879"/>
                <a:gd name="connsiteY14" fmla="*/ 111422 h 1258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01879" h="1258874">
                  <a:moveTo>
                    <a:pt x="1210005" y="111422"/>
                  </a:moveTo>
                  <a:cubicBezTo>
                    <a:pt x="1219779" y="158337"/>
                    <a:pt x="1223689" y="205251"/>
                    <a:pt x="1227598" y="252166"/>
                  </a:cubicBezTo>
                  <a:cubicBezTo>
                    <a:pt x="1233463" y="312764"/>
                    <a:pt x="1235417" y="379226"/>
                    <a:pt x="1245191" y="443734"/>
                  </a:cubicBezTo>
                  <a:cubicBezTo>
                    <a:pt x="1254965" y="514106"/>
                    <a:pt x="1301879" y="764317"/>
                    <a:pt x="1301879" y="885513"/>
                  </a:cubicBezTo>
                  <a:cubicBezTo>
                    <a:pt x="1301879" y="955885"/>
                    <a:pt x="1292106" y="1030166"/>
                    <a:pt x="1233463" y="1102493"/>
                  </a:cubicBezTo>
                  <a:cubicBezTo>
                    <a:pt x="1141588" y="1213915"/>
                    <a:pt x="924608" y="1258875"/>
                    <a:pt x="807322" y="1258875"/>
                  </a:cubicBezTo>
                  <a:cubicBezTo>
                    <a:pt x="717402" y="1258875"/>
                    <a:pt x="623573" y="1249101"/>
                    <a:pt x="533654" y="1215870"/>
                  </a:cubicBezTo>
                  <a:cubicBezTo>
                    <a:pt x="422231" y="1176774"/>
                    <a:pt x="308854" y="1129860"/>
                    <a:pt x="195477" y="1012573"/>
                  </a:cubicBezTo>
                  <a:cubicBezTo>
                    <a:pt x="111422" y="926563"/>
                    <a:pt x="0" y="703719"/>
                    <a:pt x="0" y="594251"/>
                  </a:cubicBezTo>
                  <a:lnTo>
                    <a:pt x="0" y="557111"/>
                  </a:lnTo>
                  <a:cubicBezTo>
                    <a:pt x="1955" y="547337"/>
                    <a:pt x="3909" y="533653"/>
                    <a:pt x="3909" y="525834"/>
                  </a:cubicBezTo>
                  <a:cubicBezTo>
                    <a:pt x="11729" y="439824"/>
                    <a:pt x="123151" y="394864"/>
                    <a:pt x="191568" y="361633"/>
                  </a:cubicBezTo>
                  <a:cubicBezTo>
                    <a:pt x="369452" y="273668"/>
                    <a:pt x="551246" y="142699"/>
                    <a:pt x="731086" y="76236"/>
                  </a:cubicBezTo>
                  <a:cubicBezTo>
                    <a:pt x="824914" y="41050"/>
                    <a:pt x="940246" y="0"/>
                    <a:pt x="1037985" y="0"/>
                  </a:cubicBezTo>
                  <a:cubicBezTo>
                    <a:pt x="1100538" y="0"/>
                    <a:pt x="1188503" y="13683"/>
                    <a:pt x="1210005" y="111422"/>
                  </a:cubicBezTo>
                  <a:close/>
                </a:path>
              </a:pathLst>
            </a:custGeom>
            <a:solidFill>
              <a:srgbClr val="E2C34E"/>
            </a:solidFill>
            <a:ln w="8132" cap="flat">
              <a:noFill/>
              <a:prstDash val="solid"/>
              <a:miter/>
            </a:ln>
          </p:spPr>
          <p:txBody>
            <a:bodyPr rtlCol="0" anchor="ctr"/>
            <a:lstStyle/>
            <a:p>
              <a:endParaRPr lang="zh-CN" altLang="en-US"/>
            </a:p>
          </p:txBody>
        </p:sp>
        <p:sp>
          <p:nvSpPr>
            <p:cNvPr id="36" name="任意多边形: 形状 35">
              <a:extLst>
                <a:ext uri="{FF2B5EF4-FFF2-40B4-BE49-F238E27FC236}">
                  <a16:creationId xmlns:a16="http://schemas.microsoft.com/office/drawing/2014/main" id="{0AABACA1-ACAA-5881-14A5-A81EF92D71BF}"/>
                </a:ext>
              </a:extLst>
            </p:cNvPr>
            <p:cNvSpPr/>
            <p:nvPr/>
          </p:nvSpPr>
          <p:spPr>
            <a:xfrm>
              <a:off x="2330502" y="1626067"/>
              <a:ext cx="386612" cy="400111"/>
            </a:xfrm>
            <a:custGeom>
              <a:avLst/>
              <a:gdLst>
                <a:gd name="connsiteX0" fmla="*/ 957839 w 1399618"/>
                <a:gd name="connsiteY0" fmla="*/ 25412 h 1448487"/>
                <a:gd name="connsiteX1" fmla="*/ 1251056 w 1399618"/>
                <a:gd name="connsiteY1" fmla="*/ 207206 h 1448487"/>
                <a:gd name="connsiteX2" fmla="*/ 1268648 w 1399618"/>
                <a:gd name="connsiteY2" fmla="*/ 226754 h 1448487"/>
                <a:gd name="connsiteX3" fmla="*/ 1284287 w 1399618"/>
                <a:gd name="connsiteY3" fmla="*/ 248256 h 1448487"/>
                <a:gd name="connsiteX4" fmla="*/ 1342930 w 1399618"/>
                <a:gd name="connsiteY4" fmla="*/ 347950 h 1448487"/>
                <a:gd name="connsiteX5" fmla="*/ 1399618 w 1399618"/>
                <a:gd name="connsiteY5" fmla="*/ 574704 h 1448487"/>
                <a:gd name="connsiteX6" fmla="*/ 1399618 w 1399618"/>
                <a:gd name="connsiteY6" fmla="*/ 690035 h 1448487"/>
                <a:gd name="connsiteX7" fmla="*/ 1393754 w 1399618"/>
                <a:gd name="connsiteY7" fmla="*/ 758452 h 1448487"/>
                <a:gd name="connsiteX8" fmla="*/ 1354659 w 1399618"/>
                <a:gd name="connsiteY8" fmla="*/ 977387 h 1448487"/>
                <a:gd name="connsiteX9" fmla="*/ 1260829 w 1399618"/>
                <a:gd name="connsiteY9" fmla="*/ 1229553 h 1448487"/>
                <a:gd name="connsiteX10" fmla="*/ 1034076 w 1399618"/>
                <a:gd name="connsiteY10" fmla="*/ 1387890 h 1448487"/>
                <a:gd name="connsiteX11" fmla="*/ 938292 w 1399618"/>
                <a:gd name="connsiteY11" fmla="*/ 1415257 h 1448487"/>
                <a:gd name="connsiteX12" fmla="*/ 719357 w 1399618"/>
                <a:gd name="connsiteY12" fmla="*/ 1448488 h 1448487"/>
                <a:gd name="connsiteX13" fmla="*/ 615754 w 1399618"/>
                <a:gd name="connsiteY13" fmla="*/ 1448488 h 1448487"/>
                <a:gd name="connsiteX14" fmla="*/ 170065 w 1399618"/>
                <a:gd name="connsiteY14" fmla="*/ 1215870 h 1448487"/>
                <a:gd name="connsiteX15" fmla="*/ 99693 w 1399618"/>
                <a:gd name="connsiteY15" fmla="*/ 1108357 h 1448487"/>
                <a:gd name="connsiteX16" fmla="*/ 35186 w 1399618"/>
                <a:gd name="connsiteY16" fmla="*/ 926563 h 1448487"/>
                <a:gd name="connsiteX17" fmla="*/ 0 w 1399618"/>
                <a:gd name="connsiteY17" fmla="*/ 721312 h 1448487"/>
                <a:gd name="connsiteX18" fmla="*/ 0 w 1399618"/>
                <a:gd name="connsiteY18" fmla="*/ 641166 h 1448487"/>
                <a:gd name="connsiteX19" fmla="*/ 3910 w 1399618"/>
                <a:gd name="connsiteY19" fmla="*/ 605980 h 1448487"/>
                <a:gd name="connsiteX20" fmla="*/ 29322 w 1399618"/>
                <a:gd name="connsiteY20" fmla="*/ 490648 h 1448487"/>
                <a:gd name="connsiteX21" fmla="*/ 33231 w 1399618"/>
                <a:gd name="connsiteY21" fmla="*/ 480875 h 1448487"/>
                <a:gd name="connsiteX22" fmla="*/ 93829 w 1399618"/>
                <a:gd name="connsiteY22" fmla="*/ 347950 h 1448487"/>
                <a:gd name="connsiteX23" fmla="*/ 125106 w 1399618"/>
                <a:gd name="connsiteY23" fmla="*/ 301035 h 1448487"/>
                <a:gd name="connsiteX24" fmla="*/ 150518 w 1399618"/>
                <a:gd name="connsiteY24" fmla="*/ 269759 h 1448487"/>
                <a:gd name="connsiteX25" fmla="*/ 367498 w 1399618"/>
                <a:gd name="connsiteY25" fmla="*/ 91874 h 1448487"/>
                <a:gd name="connsiteX26" fmla="*/ 576658 w 1399618"/>
                <a:gd name="connsiteY26" fmla="*/ 17593 h 1448487"/>
                <a:gd name="connsiteX27" fmla="*/ 705674 w 1399618"/>
                <a:gd name="connsiteY27" fmla="*/ 0 h 1448487"/>
                <a:gd name="connsiteX28" fmla="*/ 815141 w 1399618"/>
                <a:gd name="connsiteY28" fmla="*/ 0 h 1448487"/>
                <a:gd name="connsiteX29" fmla="*/ 957839 w 1399618"/>
                <a:gd name="connsiteY29" fmla="*/ 25412 h 1448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99618" h="1448487">
                  <a:moveTo>
                    <a:pt x="957839" y="25412"/>
                  </a:moveTo>
                  <a:cubicBezTo>
                    <a:pt x="1051669" y="56688"/>
                    <a:pt x="1174819" y="97739"/>
                    <a:pt x="1251056" y="207206"/>
                  </a:cubicBezTo>
                  <a:cubicBezTo>
                    <a:pt x="1254965" y="213070"/>
                    <a:pt x="1264739" y="220889"/>
                    <a:pt x="1268648" y="226754"/>
                  </a:cubicBezTo>
                  <a:cubicBezTo>
                    <a:pt x="1274513" y="230663"/>
                    <a:pt x="1278422" y="240437"/>
                    <a:pt x="1284287" y="248256"/>
                  </a:cubicBezTo>
                  <a:cubicBezTo>
                    <a:pt x="1307744" y="275623"/>
                    <a:pt x="1331201" y="316673"/>
                    <a:pt x="1342930" y="347950"/>
                  </a:cubicBezTo>
                  <a:cubicBezTo>
                    <a:pt x="1362478" y="394864"/>
                    <a:pt x="1399618" y="510196"/>
                    <a:pt x="1399618" y="574704"/>
                  </a:cubicBezTo>
                  <a:lnTo>
                    <a:pt x="1399618" y="690035"/>
                  </a:lnTo>
                  <a:cubicBezTo>
                    <a:pt x="1397664" y="713493"/>
                    <a:pt x="1393754" y="752588"/>
                    <a:pt x="1393754" y="758452"/>
                  </a:cubicBezTo>
                  <a:cubicBezTo>
                    <a:pt x="1393754" y="762362"/>
                    <a:pt x="1370297" y="905061"/>
                    <a:pt x="1354659" y="977387"/>
                  </a:cubicBezTo>
                  <a:cubicBezTo>
                    <a:pt x="1337066" y="1061443"/>
                    <a:pt x="1319473" y="1145498"/>
                    <a:pt x="1260829" y="1229553"/>
                  </a:cubicBezTo>
                  <a:cubicBezTo>
                    <a:pt x="1208051" y="1303835"/>
                    <a:pt x="1112267" y="1362478"/>
                    <a:pt x="1034076" y="1387890"/>
                  </a:cubicBezTo>
                  <a:cubicBezTo>
                    <a:pt x="1002799" y="1397664"/>
                    <a:pt x="969568" y="1409392"/>
                    <a:pt x="938292" y="1415257"/>
                  </a:cubicBezTo>
                  <a:cubicBezTo>
                    <a:pt x="932427" y="1417211"/>
                    <a:pt x="770181" y="1448488"/>
                    <a:pt x="719357" y="1448488"/>
                  </a:cubicBezTo>
                  <a:lnTo>
                    <a:pt x="615754" y="1448488"/>
                  </a:lnTo>
                  <a:cubicBezTo>
                    <a:pt x="465236" y="1442623"/>
                    <a:pt x="279533" y="1364433"/>
                    <a:pt x="170065" y="1215870"/>
                  </a:cubicBezTo>
                  <a:cubicBezTo>
                    <a:pt x="146608" y="1184593"/>
                    <a:pt x="119241" y="1141588"/>
                    <a:pt x="99693" y="1108357"/>
                  </a:cubicBezTo>
                  <a:cubicBezTo>
                    <a:pt x="93829" y="1098583"/>
                    <a:pt x="35186" y="951975"/>
                    <a:pt x="35186" y="926563"/>
                  </a:cubicBezTo>
                  <a:cubicBezTo>
                    <a:pt x="35186" y="924608"/>
                    <a:pt x="0" y="789729"/>
                    <a:pt x="0" y="721312"/>
                  </a:cubicBezTo>
                  <a:lnTo>
                    <a:pt x="0" y="641166"/>
                  </a:lnTo>
                  <a:cubicBezTo>
                    <a:pt x="1955" y="629437"/>
                    <a:pt x="1955" y="617709"/>
                    <a:pt x="3910" y="605980"/>
                  </a:cubicBezTo>
                  <a:cubicBezTo>
                    <a:pt x="9774" y="568839"/>
                    <a:pt x="29322" y="494558"/>
                    <a:pt x="29322" y="490648"/>
                  </a:cubicBezTo>
                  <a:cubicBezTo>
                    <a:pt x="29322" y="484784"/>
                    <a:pt x="33231" y="482829"/>
                    <a:pt x="33231" y="480875"/>
                  </a:cubicBezTo>
                  <a:cubicBezTo>
                    <a:pt x="46915" y="437870"/>
                    <a:pt x="68417" y="390955"/>
                    <a:pt x="93829" y="347950"/>
                  </a:cubicBezTo>
                  <a:cubicBezTo>
                    <a:pt x="101648" y="334266"/>
                    <a:pt x="125106" y="304945"/>
                    <a:pt x="125106" y="301035"/>
                  </a:cubicBezTo>
                  <a:cubicBezTo>
                    <a:pt x="125106" y="295171"/>
                    <a:pt x="142699" y="279533"/>
                    <a:pt x="150518" y="269759"/>
                  </a:cubicBezTo>
                  <a:cubicBezTo>
                    <a:pt x="207206" y="199387"/>
                    <a:pt x="289307" y="132925"/>
                    <a:pt x="367498" y="91874"/>
                  </a:cubicBezTo>
                  <a:cubicBezTo>
                    <a:pt x="433960" y="56688"/>
                    <a:pt x="506287" y="31276"/>
                    <a:pt x="576658" y="17593"/>
                  </a:cubicBezTo>
                  <a:cubicBezTo>
                    <a:pt x="617709" y="9774"/>
                    <a:pt x="699809" y="0"/>
                    <a:pt x="705674" y="0"/>
                  </a:cubicBezTo>
                  <a:lnTo>
                    <a:pt x="815141" y="0"/>
                  </a:lnTo>
                  <a:cubicBezTo>
                    <a:pt x="836643" y="0"/>
                    <a:pt x="951975" y="23457"/>
                    <a:pt x="957839" y="25412"/>
                  </a:cubicBezTo>
                  <a:close/>
                </a:path>
              </a:pathLst>
            </a:custGeom>
            <a:solidFill>
              <a:srgbClr val="A7BFAA"/>
            </a:solidFill>
            <a:ln w="8132" cap="flat">
              <a:noFill/>
              <a:prstDash val="solid"/>
              <a:miter/>
            </a:ln>
          </p:spPr>
          <p:txBody>
            <a:bodyPr rtlCol="0" anchor="ctr"/>
            <a:lstStyle/>
            <a:p>
              <a:endParaRPr lang="zh-CN" altLang="en-US"/>
            </a:p>
          </p:txBody>
        </p:sp>
        <p:grpSp>
          <p:nvGrpSpPr>
            <p:cNvPr id="38" name="组合 37">
              <a:extLst>
                <a:ext uri="{FF2B5EF4-FFF2-40B4-BE49-F238E27FC236}">
                  <a16:creationId xmlns:a16="http://schemas.microsoft.com/office/drawing/2014/main" id="{602CC50C-1912-D4CE-5980-137FB5EA873F}"/>
                </a:ext>
              </a:extLst>
            </p:cNvPr>
            <p:cNvGrpSpPr/>
            <p:nvPr/>
          </p:nvGrpSpPr>
          <p:grpSpPr>
            <a:xfrm>
              <a:off x="2777716" y="1505484"/>
              <a:ext cx="5638689" cy="747842"/>
              <a:chOff x="248212" y="1906534"/>
              <a:chExt cx="5638689" cy="747842"/>
            </a:xfrm>
          </p:grpSpPr>
          <p:sp>
            <p:nvSpPr>
              <p:cNvPr id="39" name="文本框 38">
                <a:extLst>
                  <a:ext uri="{FF2B5EF4-FFF2-40B4-BE49-F238E27FC236}">
                    <a16:creationId xmlns:a16="http://schemas.microsoft.com/office/drawing/2014/main" id="{4BA052CD-61F3-909F-FFF9-3465C8D2E5B4}"/>
                  </a:ext>
                </a:extLst>
              </p:cNvPr>
              <p:cNvSpPr txBox="1"/>
              <p:nvPr/>
            </p:nvSpPr>
            <p:spPr>
              <a:xfrm>
                <a:off x="248212" y="2188300"/>
                <a:ext cx="5638689" cy="466076"/>
              </a:xfrm>
              <a:prstGeom prst="rect">
                <a:avLst/>
              </a:prstGeom>
              <a:noFill/>
            </p:spPr>
            <p:txBody>
              <a:bodyPr wrap="square">
                <a:spAutoFit/>
              </a:bodyPr>
              <a:lstStyle>
                <a:defPPr>
                  <a:defRPr lang="zh-CN"/>
                </a:defPPr>
                <a:lvl1pPr>
                  <a:lnSpc>
                    <a:spcPct val="150000"/>
                  </a:lnSpc>
                  <a:defRPr sz="1050" b="0" i="0">
                    <a:solidFill>
                      <a:schemeClr val="bg1">
                        <a:lumMod val="50000"/>
                      </a:schemeClr>
                    </a:solidFill>
                    <a:effectLst/>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pPr>
                  <a:lnSpc>
                    <a:spcPct val="100000"/>
                  </a:lnSpc>
                </a:pPr>
                <a:r>
                  <a:rPr lang="zh-CN" altLang="en-US" sz="1400" b="1" dirty="0">
                    <a:solidFill>
                      <a:schemeClr val="tx1">
                        <a:lumMod val="50000"/>
                        <a:lumOff val="50000"/>
                      </a:schemeClr>
                    </a:solidFill>
                    <a:sym typeface="HarmonyOS Sans SC Light" panose="00000400000000000000" pitchFamily="2" charset="-122"/>
                  </a:rPr>
                  <a:t>作品使用</a:t>
                </a:r>
                <a:r>
                  <a:rPr lang="en-US" altLang="zh-CN" sz="1400" b="1" dirty="0">
                    <a:solidFill>
                      <a:schemeClr val="tx1">
                        <a:lumMod val="50000"/>
                        <a:lumOff val="50000"/>
                      </a:schemeClr>
                    </a:solidFill>
                    <a:sym typeface="HarmonyOS Sans SC Light" panose="00000400000000000000" pitchFamily="2" charset="-122"/>
                  </a:rPr>
                  <a:t>FPGA</a:t>
                </a:r>
                <a:r>
                  <a:rPr lang="zh-CN" altLang="en-US" sz="1400" b="1" dirty="0">
                    <a:solidFill>
                      <a:schemeClr val="tx1">
                        <a:lumMod val="50000"/>
                        <a:lumOff val="50000"/>
                      </a:schemeClr>
                    </a:solidFill>
                    <a:sym typeface="HarmonyOS Sans SC Light" panose="00000400000000000000" pitchFamily="2" charset="-122"/>
                  </a:rPr>
                  <a:t>作为核心控制器，充分利用其并行处理的优势，使得交通灯控制系统能够实时、快速地响应各种交通情况</a:t>
                </a:r>
                <a:r>
                  <a:rPr lang="zh-CN" altLang="en-US" sz="1400" b="1" dirty="0">
                    <a:sym typeface="HarmonyOS Sans SC Light" panose="00000400000000000000" pitchFamily="2" charset="-122"/>
                  </a:rPr>
                  <a:t>。</a:t>
                </a:r>
                <a:endParaRPr lang="en-US" altLang="zh-CN" sz="1400" b="1" dirty="0">
                  <a:sym typeface="HarmonyOS Sans SC Light" panose="00000400000000000000" pitchFamily="2" charset="-122"/>
                </a:endParaRPr>
              </a:p>
            </p:txBody>
          </p:sp>
          <p:sp>
            <p:nvSpPr>
              <p:cNvPr id="40" name="文本框 39">
                <a:extLst>
                  <a:ext uri="{FF2B5EF4-FFF2-40B4-BE49-F238E27FC236}">
                    <a16:creationId xmlns:a16="http://schemas.microsoft.com/office/drawing/2014/main" id="{33891393-FE6A-F448-D295-D6FD35753995}"/>
                  </a:ext>
                </a:extLst>
              </p:cNvPr>
              <p:cNvSpPr txBox="1"/>
              <p:nvPr/>
            </p:nvSpPr>
            <p:spPr>
              <a:xfrm>
                <a:off x="283599" y="1906534"/>
                <a:ext cx="2966424" cy="338554"/>
              </a:xfrm>
              <a:prstGeom prst="rect">
                <a:avLst/>
              </a:prstGeom>
              <a:noFill/>
            </p:spPr>
            <p:txBody>
              <a:bodyPr wrap="square" rtlCol="0">
                <a:spAutoFit/>
              </a:bodyPr>
              <a:lstStyle>
                <a:defPPr>
                  <a:defRPr lang="zh-CN"/>
                </a:defPPr>
                <a:lvl1pPr>
                  <a:defRPr sz="1600" b="1">
                    <a:solidFill>
                      <a:schemeClr val="tx1">
                        <a:lumMod val="95000"/>
                        <a:lumOff val="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1800" dirty="0">
                    <a:sym typeface="HarmonyOS Sans SC Light" panose="00000400000000000000" pitchFamily="2" charset="-122"/>
                  </a:rPr>
                  <a:t>基于</a:t>
                </a:r>
                <a:r>
                  <a:rPr lang="en-US" altLang="zh-CN" sz="1800" dirty="0">
                    <a:sym typeface="HarmonyOS Sans SC Light" panose="00000400000000000000" pitchFamily="2" charset="-122"/>
                  </a:rPr>
                  <a:t>FPGA</a:t>
                </a:r>
                <a:r>
                  <a:rPr lang="zh-CN" altLang="en-US" sz="1800" dirty="0">
                    <a:sym typeface="HarmonyOS Sans SC Light" panose="00000400000000000000" pitchFamily="2" charset="-122"/>
                  </a:rPr>
                  <a:t>的并行处理技术</a:t>
                </a:r>
              </a:p>
            </p:txBody>
          </p:sp>
        </p:grpSp>
        <p:sp>
          <p:nvSpPr>
            <p:cNvPr id="19" name="任意多边形: 形状 18">
              <a:extLst>
                <a:ext uri="{FF2B5EF4-FFF2-40B4-BE49-F238E27FC236}">
                  <a16:creationId xmlns:a16="http://schemas.microsoft.com/office/drawing/2014/main" id="{40EB470D-C291-B12D-6F32-B1EC99F3C608}"/>
                </a:ext>
              </a:extLst>
            </p:cNvPr>
            <p:cNvSpPr/>
            <p:nvPr/>
          </p:nvSpPr>
          <p:spPr>
            <a:xfrm>
              <a:off x="2418614" y="4947555"/>
              <a:ext cx="359102" cy="262037"/>
            </a:xfrm>
            <a:custGeom>
              <a:avLst/>
              <a:gdLst>
                <a:gd name="connsiteX0" fmla="*/ 803412 w 1757341"/>
                <a:gd name="connsiteY0" fmla="*/ 35186 h 1282331"/>
                <a:gd name="connsiteX1" fmla="*/ 1157226 w 1757341"/>
                <a:gd name="connsiteY1" fmla="*/ 228709 h 1282331"/>
                <a:gd name="connsiteX2" fmla="*/ 1579458 w 1757341"/>
                <a:gd name="connsiteY2" fmla="*/ 447643 h 1282331"/>
                <a:gd name="connsiteX3" fmla="*/ 1679151 w 1757341"/>
                <a:gd name="connsiteY3" fmla="*/ 580568 h 1282331"/>
                <a:gd name="connsiteX4" fmla="*/ 1757342 w 1757341"/>
                <a:gd name="connsiteY4" fmla="*/ 840553 h 1282331"/>
                <a:gd name="connsiteX5" fmla="*/ 1686970 w 1757341"/>
                <a:gd name="connsiteY5" fmla="*/ 1082945 h 1282331"/>
                <a:gd name="connsiteX6" fmla="*/ 1296015 w 1757341"/>
                <a:gd name="connsiteY6" fmla="*/ 1282332 h 1282331"/>
                <a:gd name="connsiteX7" fmla="*/ 951975 w 1757341"/>
                <a:gd name="connsiteY7" fmla="*/ 1239327 h 1282331"/>
                <a:gd name="connsiteX8" fmla="*/ 559065 w 1757341"/>
                <a:gd name="connsiteY8" fmla="*/ 1268649 h 1282331"/>
                <a:gd name="connsiteX9" fmla="*/ 35186 w 1757341"/>
                <a:gd name="connsiteY9" fmla="*/ 993025 h 1282331"/>
                <a:gd name="connsiteX10" fmla="*/ 13683 w 1757341"/>
                <a:gd name="connsiteY10" fmla="*/ 922654 h 1282331"/>
                <a:gd name="connsiteX11" fmla="*/ 0 w 1757341"/>
                <a:gd name="connsiteY11" fmla="*/ 826870 h 1282331"/>
                <a:gd name="connsiteX12" fmla="*/ 0 w 1757341"/>
                <a:gd name="connsiteY12" fmla="*/ 656804 h 1282331"/>
                <a:gd name="connsiteX13" fmla="*/ 5864 w 1757341"/>
                <a:gd name="connsiteY13" fmla="*/ 574704 h 1282331"/>
                <a:gd name="connsiteX14" fmla="*/ 615754 w 1757341"/>
                <a:gd name="connsiteY14" fmla="*/ 0 h 1282331"/>
                <a:gd name="connsiteX15" fmla="*/ 803412 w 1757341"/>
                <a:gd name="connsiteY15" fmla="*/ 35186 h 128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57341" h="1282331">
                  <a:moveTo>
                    <a:pt x="803412" y="35186"/>
                  </a:moveTo>
                  <a:cubicBezTo>
                    <a:pt x="916789" y="76236"/>
                    <a:pt x="1041895" y="177885"/>
                    <a:pt x="1157226" y="228709"/>
                  </a:cubicBezTo>
                  <a:cubicBezTo>
                    <a:pt x="1296015" y="293216"/>
                    <a:pt x="1444578" y="324493"/>
                    <a:pt x="1579458" y="447643"/>
                  </a:cubicBezTo>
                  <a:cubicBezTo>
                    <a:pt x="1622463" y="484784"/>
                    <a:pt x="1647875" y="535608"/>
                    <a:pt x="1679151" y="580568"/>
                  </a:cubicBezTo>
                  <a:cubicBezTo>
                    <a:pt x="1733885" y="658759"/>
                    <a:pt x="1757342" y="758453"/>
                    <a:pt x="1757342" y="840553"/>
                  </a:cubicBezTo>
                  <a:cubicBezTo>
                    <a:pt x="1757342" y="916789"/>
                    <a:pt x="1733885" y="1014528"/>
                    <a:pt x="1686970" y="1082945"/>
                  </a:cubicBezTo>
                  <a:cubicBezTo>
                    <a:pt x="1587277" y="1225644"/>
                    <a:pt x="1417211" y="1282332"/>
                    <a:pt x="1296015" y="1282332"/>
                  </a:cubicBezTo>
                  <a:cubicBezTo>
                    <a:pt x="1170910" y="1282332"/>
                    <a:pt x="1071216" y="1239327"/>
                    <a:pt x="951975" y="1239327"/>
                  </a:cubicBezTo>
                  <a:lnTo>
                    <a:pt x="559065" y="1268649"/>
                  </a:lnTo>
                  <a:cubicBezTo>
                    <a:pt x="387045" y="1260830"/>
                    <a:pt x="142699" y="1233463"/>
                    <a:pt x="35186" y="993025"/>
                  </a:cubicBezTo>
                  <a:cubicBezTo>
                    <a:pt x="25412" y="969568"/>
                    <a:pt x="19548" y="946111"/>
                    <a:pt x="13683" y="922654"/>
                  </a:cubicBezTo>
                  <a:cubicBezTo>
                    <a:pt x="5864" y="891377"/>
                    <a:pt x="0" y="830779"/>
                    <a:pt x="0" y="826870"/>
                  </a:cubicBezTo>
                  <a:lnTo>
                    <a:pt x="0" y="656804"/>
                  </a:lnTo>
                  <a:lnTo>
                    <a:pt x="5864" y="574704"/>
                  </a:lnTo>
                  <a:cubicBezTo>
                    <a:pt x="41050" y="222844"/>
                    <a:pt x="375317" y="0"/>
                    <a:pt x="615754" y="0"/>
                  </a:cubicBezTo>
                  <a:cubicBezTo>
                    <a:pt x="680261" y="0"/>
                    <a:pt x="734995" y="9774"/>
                    <a:pt x="803412" y="35186"/>
                  </a:cubicBezTo>
                  <a:close/>
                </a:path>
              </a:pathLst>
            </a:custGeom>
            <a:solidFill>
              <a:srgbClr val="79976B"/>
            </a:solidFill>
            <a:ln w="8132" cap="flat">
              <a:no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73BC1CE8-1836-64FF-AF62-ABB6B6853422}"/>
                </a:ext>
              </a:extLst>
            </p:cNvPr>
            <p:cNvSpPr/>
            <p:nvPr/>
          </p:nvSpPr>
          <p:spPr>
            <a:xfrm>
              <a:off x="2374558" y="4098867"/>
              <a:ext cx="386612" cy="400111"/>
            </a:xfrm>
            <a:custGeom>
              <a:avLst/>
              <a:gdLst>
                <a:gd name="connsiteX0" fmla="*/ 957839 w 1399618"/>
                <a:gd name="connsiteY0" fmla="*/ 25412 h 1448487"/>
                <a:gd name="connsiteX1" fmla="*/ 1251056 w 1399618"/>
                <a:gd name="connsiteY1" fmla="*/ 207206 h 1448487"/>
                <a:gd name="connsiteX2" fmla="*/ 1268648 w 1399618"/>
                <a:gd name="connsiteY2" fmla="*/ 226754 h 1448487"/>
                <a:gd name="connsiteX3" fmla="*/ 1284287 w 1399618"/>
                <a:gd name="connsiteY3" fmla="*/ 248256 h 1448487"/>
                <a:gd name="connsiteX4" fmla="*/ 1342930 w 1399618"/>
                <a:gd name="connsiteY4" fmla="*/ 347950 h 1448487"/>
                <a:gd name="connsiteX5" fmla="*/ 1399618 w 1399618"/>
                <a:gd name="connsiteY5" fmla="*/ 574704 h 1448487"/>
                <a:gd name="connsiteX6" fmla="*/ 1399618 w 1399618"/>
                <a:gd name="connsiteY6" fmla="*/ 690035 h 1448487"/>
                <a:gd name="connsiteX7" fmla="*/ 1393754 w 1399618"/>
                <a:gd name="connsiteY7" fmla="*/ 758452 h 1448487"/>
                <a:gd name="connsiteX8" fmla="*/ 1354659 w 1399618"/>
                <a:gd name="connsiteY8" fmla="*/ 977387 h 1448487"/>
                <a:gd name="connsiteX9" fmla="*/ 1260829 w 1399618"/>
                <a:gd name="connsiteY9" fmla="*/ 1229553 h 1448487"/>
                <a:gd name="connsiteX10" fmla="*/ 1034076 w 1399618"/>
                <a:gd name="connsiteY10" fmla="*/ 1387890 h 1448487"/>
                <a:gd name="connsiteX11" fmla="*/ 938292 w 1399618"/>
                <a:gd name="connsiteY11" fmla="*/ 1415257 h 1448487"/>
                <a:gd name="connsiteX12" fmla="*/ 719357 w 1399618"/>
                <a:gd name="connsiteY12" fmla="*/ 1448488 h 1448487"/>
                <a:gd name="connsiteX13" fmla="*/ 615754 w 1399618"/>
                <a:gd name="connsiteY13" fmla="*/ 1448488 h 1448487"/>
                <a:gd name="connsiteX14" fmla="*/ 170065 w 1399618"/>
                <a:gd name="connsiteY14" fmla="*/ 1215870 h 1448487"/>
                <a:gd name="connsiteX15" fmla="*/ 99693 w 1399618"/>
                <a:gd name="connsiteY15" fmla="*/ 1108357 h 1448487"/>
                <a:gd name="connsiteX16" fmla="*/ 35186 w 1399618"/>
                <a:gd name="connsiteY16" fmla="*/ 926563 h 1448487"/>
                <a:gd name="connsiteX17" fmla="*/ 0 w 1399618"/>
                <a:gd name="connsiteY17" fmla="*/ 721312 h 1448487"/>
                <a:gd name="connsiteX18" fmla="*/ 0 w 1399618"/>
                <a:gd name="connsiteY18" fmla="*/ 641166 h 1448487"/>
                <a:gd name="connsiteX19" fmla="*/ 3910 w 1399618"/>
                <a:gd name="connsiteY19" fmla="*/ 605980 h 1448487"/>
                <a:gd name="connsiteX20" fmla="*/ 29322 w 1399618"/>
                <a:gd name="connsiteY20" fmla="*/ 490648 h 1448487"/>
                <a:gd name="connsiteX21" fmla="*/ 33231 w 1399618"/>
                <a:gd name="connsiteY21" fmla="*/ 480875 h 1448487"/>
                <a:gd name="connsiteX22" fmla="*/ 93829 w 1399618"/>
                <a:gd name="connsiteY22" fmla="*/ 347950 h 1448487"/>
                <a:gd name="connsiteX23" fmla="*/ 125106 w 1399618"/>
                <a:gd name="connsiteY23" fmla="*/ 301035 h 1448487"/>
                <a:gd name="connsiteX24" fmla="*/ 150518 w 1399618"/>
                <a:gd name="connsiteY24" fmla="*/ 269759 h 1448487"/>
                <a:gd name="connsiteX25" fmla="*/ 367498 w 1399618"/>
                <a:gd name="connsiteY25" fmla="*/ 91874 h 1448487"/>
                <a:gd name="connsiteX26" fmla="*/ 576658 w 1399618"/>
                <a:gd name="connsiteY26" fmla="*/ 17593 h 1448487"/>
                <a:gd name="connsiteX27" fmla="*/ 705674 w 1399618"/>
                <a:gd name="connsiteY27" fmla="*/ 0 h 1448487"/>
                <a:gd name="connsiteX28" fmla="*/ 815141 w 1399618"/>
                <a:gd name="connsiteY28" fmla="*/ 0 h 1448487"/>
                <a:gd name="connsiteX29" fmla="*/ 957839 w 1399618"/>
                <a:gd name="connsiteY29" fmla="*/ 25412 h 1448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99618" h="1448487">
                  <a:moveTo>
                    <a:pt x="957839" y="25412"/>
                  </a:moveTo>
                  <a:cubicBezTo>
                    <a:pt x="1051669" y="56688"/>
                    <a:pt x="1174819" y="97739"/>
                    <a:pt x="1251056" y="207206"/>
                  </a:cubicBezTo>
                  <a:cubicBezTo>
                    <a:pt x="1254965" y="213070"/>
                    <a:pt x="1264739" y="220889"/>
                    <a:pt x="1268648" y="226754"/>
                  </a:cubicBezTo>
                  <a:cubicBezTo>
                    <a:pt x="1274513" y="230663"/>
                    <a:pt x="1278422" y="240437"/>
                    <a:pt x="1284287" y="248256"/>
                  </a:cubicBezTo>
                  <a:cubicBezTo>
                    <a:pt x="1307744" y="275623"/>
                    <a:pt x="1331201" y="316673"/>
                    <a:pt x="1342930" y="347950"/>
                  </a:cubicBezTo>
                  <a:cubicBezTo>
                    <a:pt x="1362478" y="394864"/>
                    <a:pt x="1399618" y="510196"/>
                    <a:pt x="1399618" y="574704"/>
                  </a:cubicBezTo>
                  <a:lnTo>
                    <a:pt x="1399618" y="690035"/>
                  </a:lnTo>
                  <a:cubicBezTo>
                    <a:pt x="1397664" y="713493"/>
                    <a:pt x="1393754" y="752588"/>
                    <a:pt x="1393754" y="758452"/>
                  </a:cubicBezTo>
                  <a:cubicBezTo>
                    <a:pt x="1393754" y="762362"/>
                    <a:pt x="1370297" y="905061"/>
                    <a:pt x="1354659" y="977387"/>
                  </a:cubicBezTo>
                  <a:cubicBezTo>
                    <a:pt x="1337066" y="1061443"/>
                    <a:pt x="1319473" y="1145498"/>
                    <a:pt x="1260829" y="1229553"/>
                  </a:cubicBezTo>
                  <a:cubicBezTo>
                    <a:pt x="1208051" y="1303835"/>
                    <a:pt x="1112267" y="1362478"/>
                    <a:pt x="1034076" y="1387890"/>
                  </a:cubicBezTo>
                  <a:cubicBezTo>
                    <a:pt x="1002799" y="1397664"/>
                    <a:pt x="969568" y="1409392"/>
                    <a:pt x="938292" y="1415257"/>
                  </a:cubicBezTo>
                  <a:cubicBezTo>
                    <a:pt x="932427" y="1417211"/>
                    <a:pt x="770181" y="1448488"/>
                    <a:pt x="719357" y="1448488"/>
                  </a:cubicBezTo>
                  <a:lnTo>
                    <a:pt x="615754" y="1448488"/>
                  </a:lnTo>
                  <a:cubicBezTo>
                    <a:pt x="465236" y="1442623"/>
                    <a:pt x="279533" y="1364433"/>
                    <a:pt x="170065" y="1215870"/>
                  </a:cubicBezTo>
                  <a:cubicBezTo>
                    <a:pt x="146608" y="1184593"/>
                    <a:pt x="119241" y="1141588"/>
                    <a:pt x="99693" y="1108357"/>
                  </a:cubicBezTo>
                  <a:cubicBezTo>
                    <a:pt x="93829" y="1098583"/>
                    <a:pt x="35186" y="951975"/>
                    <a:pt x="35186" y="926563"/>
                  </a:cubicBezTo>
                  <a:cubicBezTo>
                    <a:pt x="35186" y="924608"/>
                    <a:pt x="0" y="789729"/>
                    <a:pt x="0" y="721312"/>
                  </a:cubicBezTo>
                  <a:lnTo>
                    <a:pt x="0" y="641166"/>
                  </a:lnTo>
                  <a:cubicBezTo>
                    <a:pt x="1955" y="629437"/>
                    <a:pt x="1955" y="617709"/>
                    <a:pt x="3910" y="605980"/>
                  </a:cubicBezTo>
                  <a:cubicBezTo>
                    <a:pt x="9774" y="568839"/>
                    <a:pt x="29322" y="494558"/>
                    <a:pt x="29322" y="490648"/>
                  </a:cubicBezTo>
                  <a:cubicBezTo>
                    <a:pt x="29322" y="484784"/>
                    <a:pt x="33231" y="482829"/>
                    <a:pt x="33231" y="480875"/>
                  </a:cubicBezTo>
                  <a:cubicBezTo>
                    <a:pt x="46915" y="437870"/>
                    <a:pt x="68417" y="390955"/>
                    <a:pt x="93829" y="347950"/>
                  </a:cubicBezTo>
                  <a:cubicBezTo>
                    <a:pt x="101648" y="334266"/>
                    <a:pt x="125106" y="304945"/>
                    <a:pt x="125106" y="301035"/>
                  </a:cubicBezTo>
                  <a:cubicBezTo>
                    <a:pt x="125106" y="295171"/>
                    <a:pt x="142699" y="279533"/>
                    <a:pt x="150518" y="269759"/>
                  </a:cubicBezTo>
                  <a:cubicBezTo>
                    <a:pt x="207206" y="199387"/>
                    <a:pt x="289307" y="132925"/>
                    <a:pt x="367498" y="91874"/>
                  </a:cubicBezTo>
                  <a:cubicBezTo>
                    <a:pt x="433960" y="56688"/>
                    <a:pt x="506287" y="31276"/>
                    <a:pt x="576658" y="17593"/>
                  </a:cubicBezTo>
                  <a:cubicBezTo>
                    <a:pt x="617709" y="9774"/>
                    <a:pt x="699809" y="0"/>
                    <a:pt x="705674" y="0"/>
                  </a:cubicBezTo>
                  <a:lnTo>
                    <a:pt x="815141" y="0"/>
                  </a:lnTo>
                  <a:cubicBezTo>
                    <a:pt x="836643" y="0"/>
                    <a:pt x="951975" y="23457"/>
                    <a:pt x="957839" y="25412"/>
                  </a:cubicBezTo>
                  <a:close/>
                </a:path>
              </a:pathLst>
            </a:custGeom>
            <a:solidFill>
              <a:srgbClr val="A7BFAA"/>
            </a:solidFill>
            <a:ln w="8132" cap="flat">
              <a:noFill/>
              <a:prstDash val="solid"/>
              <a:miter/>
            </a:ln>
          </p:spPr>
          <p:txBody>
            <a:bodyPr rtlCol="0" anchor="ctr"/>
            <a:lstStyle/>
            <a:p>
              <a:endParaRPr lang="zh-CN" altLang="en-US"/>
            </a:p>
          </p:txBody>
        </p:sp>
        <p:grpSp>
          <p:nvGrpSpPr>
            <p:cNvPr id="27" name="组合 26">
              <a:extLst>
                <a:ext uri="{FF2B5EF4-FFF2-40B4-BE49-F238E27FC236}">
                  <a16:creationId xmlns:a16="http://schemas.microsoft.com/office/drawing/2014/main" id="{A56E7F63-8FE2-CEFE-4068-5C81CE4A66FB}"/>
                </a:ext>
              </a:extLst>
            </p:cNvPr>
            <p:cNvGrpSpPr/>
            <p:nvPr/>
          </p:nvGrpSpPr>
          <p:grpSpPr>
            <a:xfrm>
              <a:off x="2813103" y="2402864"/>
              <a:ext cx="5638689" cy="743431"/>
              <a:chOff x="248212" y="1906534"/>
              <a:chExt cx="5638689" cy="743431"/>
            </a:xfrm>
          </p:grpSpPr>
          <p:sp>
            <p:nvSpPr>
              <p:cNvPr id="28" name="文本框 27">
                <a:extLst>
                  <a:ext uri="{FF2B5EF4-FFF2-40B4-BE49-F238E27FC236}">
                    <a16:creationId xmlns:a16="http://schemas.microsoft.com/office/drawing/2014/main" id="{2CC735AB-82A3-C324-FF8B-2A8A5917D67A}"/>
                  </a:ext>
                </a:extLst>
              </p:cNvPr>
              <p:cNvSpPr txBox="1"/>
              <p:nvPr/>
            </p:nvSpPr>
            <p:spPr>
              <a:xfrm>
                <a:off x="248212" y="2188300"/>
                <a:ext cx="5638689" cy="461665"/>
              </a:xfrm>
              <a:prstGeom prst="rect">
                <a:avLst/>
              </a:prstGeom>
              <a:noFill/>
            </p:spPr>
            <p:txBody>
              <a:bodyPr wrap="square">
                <a:spAutoFit/>
              </a:bodyPr>
              <a:lstStyle>
                <a:defPPr>
                  <a:defRPr lang="zh-CN"/>
                </a:defPPr>
                <a:lvl1pPr>
                  <a:lnSpc>
                    <a:spcPct val="150000"/>
                  </a:lnSpc>
                  <a:defRPr sz="1050" b="0" i="0">
                    <a:solidFill>
                      <a:schemeClr val="bg1">
                        <a:lumMod val="50000"/>
                      </a:schemeClr>
                    </a:solidFill>
                    <a:effectLst/>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pPr>
                  <a:lnSpc>
                    <a:spcPct val="100000"/>
                  </a:lnSpc>
                </a:pPr>
                <a:r>
                  <a:rPr lang="zh-CN" altLang="en-US" sz="1400" b="1" dirty="0">
                    <a:solidFill>
                      <a:schemeClr val="tx1">
                        <a:lumMod val="50000"/>
                        <a:lumOff val="50000"/>
                      </a:schemeClr>
                    </a:solidFill>
                    <a:sym typeface="HarmonyOS Sans SC Light" panose="00000400000000000000" pitchFamily="2" charset="-122"/>
                  </a:rPr>
                  <a:t>作品采用了智能化的控制策略，能够根据实时监测的车流量、道路情况等因素，自动调整交通灯的信号变化，从而优化交通流，提高道路通行效率。</a:t>
                </a:r>
                <a:endParaRPr lang="en-US" altLang="zh-CN" sz="1400" b="1" dirty="0">
                  <a:sym typeface="HarmonyOS Sans SC Light" panose="00000400000000000000" pitchFamily="2" charset="-122"/>
                </a:endParaRPr>
              </a:p>
            </p:txBody>
          </p:sp>
          <p:sp>
            <p:nvSpPr>
              <p:cNvPr id="29" name="文本框 28">
                <a:extLst>
                  <a:ext uri="{FF2B5EF4-FFF2-40B4-BE49-F238E27FC236}">
                    <a16:creationId xmlns:a16="http://schemas.microsoft.com/office/drawing/2014/main" id="{BB007254-D1FF-FE46-28F8-EE7A62AC2EA3}"/>
                  </a:ext>
                </a:extLst>
              </p:cNvPr>
              <p:cNvSpPr txBox="1"/>
              <p:nvPr/>
            </p:nvSpPr>
            <p:spPr>
              <a:xfrm>
                <a:off x="283599" y="1906534"/>
                <a:ext cx="2966424" cy="338554"/>
              </a:xfrm>
              <a:prstGeom prst="rect">
                <a:avLst/>
              </a:prstGeom>
              <a:noFill/>
            </p:spPr>
            <p:txBody>
              <a:bodyPr wrap="square" rtlCol="0">
                <a:spAutoFit/>
              </a:bodyPr>
              <a:lstStyle>
                <a:defPPr>
                  <a:defRPr lang="zh-CN"/>
                </a:defPPr>
                <a:lvl1pPr>
                  <a:defRPr sz="1600" b="1">
                    <a:solidFill>
                      <a:schemeClr val="tx1">
                        <a:lumMod val="95000"/>
                        <a:lumOff val="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1800" dirty="0">
                    <a:sym typeface="HarmonyOS Sans SC Light" panose="00000400000000000000" pitchFamily="2" charset="-122"/>
                  </a:rPr>
                  <a:t>智能化控制策略</a:t>
                </a:r>
              </a:p>
            </p:txBody>
          </p:sp>
        </p:grpSp>
        <p:grpSp>
          <p:nvGrpSpPr>
            <p:cNvPr id="30" name="组合 29">
              <a:extLst>
                <a:ext uri="{FF2B5EF4-FFF2-40B4-BE49-F238E27FC236}">
                  <a16:creationId xmlns:a16="http://schemas.microsoft.com/office/drawing/2014/main" id="{3F59650A-A71B-8243-E6CE-8B4F66FBA17A}"/>
                </a:ext>
              </a:extLst>
            </p:cNvPr>
            <p:cNvGrpSpPr/>
            <p:nvPr/>
          </p:nvGrpSpPr>
          <p:grpSpPr>
            <a:xfrm>
              <a:off x="2813103" y="3167777"/>
              <a:ext cx="5638689" cy="743431"/>
              <a:chOff x="248212" y="1906534"/>
              <a:chExt cx="5638689" cy="743431"/>
            </a:xfrm>
          </p:grpSpPr>
          <p:sp>
            <p:nvSpPr>
              <p:cNvPr id="31" name="文本框 30">
                <a:extLst>
                  <a:ext uri="{FF2B5EF4-FFF2-40B4-BE49-F238E27FC236}">
                    <a16:creationId xmlns:a16="http://schemas.microsoft.com/office/drawing/2014/main" id="{DA458548-140D-65C1-A1CB-8DFFA48238AF}"/>
                  </a:ext>
                </a:extLst>
              </p:cNvPr>
              <p:cNvSpPr txBox="1"/>
              <p:nvPr/>
            </p:nvSpPr>
            <p:spPr>
              <a:xfrm>
                <a:off x="248212" y="2188300"/>
                <a:ext cx="5638689" cy="461665"/>
              </a:xfrm>
              <a:prstGeom prst="rect">
                <a:avLst/>
              </a:prstGeom>
              <a:noFill/>
            </p:spPr>
            <p:txBody>
              <a:bodyPr wrap="square">
                <a:spAutoFit/>
              </a:bodyPr>
              <a:lstStyle>
                <a:defPPr>
                  <a:defRPr lang="zh-CN"/>
                </a:defPPr>
                <a:lvl1pPr>
                  <a:lnSpc>
                    <a:spcPct val="150000"/>
                  </a:lnSpc>
                  <a:defRPr sz="1050" b="0" i="0">
                    <a:solidFill>
                      <a:schemeClr val="bg1">
                        <a:lumMod val="50000"/>
                      </a:schemeClr>
                    </a:solidFill>
                    <a:effectLst/>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pPr>
                  <a:lnSpc>
                    <a:spcPct val="100000"/>
                  </a:lnSpc>
                </a:pPr>
                <a:r>
                  <a:rPr lang="zh-CN" altLang="en-US" sz="1400" b="1" dirty="0">
                    <a:solidFill>
                      <a:schemeClr val="tx1">
                        <a:lumMod val="50000"/>
                        <a:lumOff val="50000"/>
                      </a:schemeClr>
                    </a:solidFill>
                    <a:sym typeface="HarmonyOS Sans SC Light" panose="00000400000000000000" pitchFamily="2" charset="-122"/>
                  </a:rPr>
                  <a:t>作品具备紧急情况处理能力，当接收到紧急信号时，能够迅速将所有车道设置为红灯，确保道路交通安全。</a:t>
                </a:r>
                <a:endParaRPr lang="en-US" altLang="zh-CN" sz="1400" b="1" dirty="0">
                  <a:sym typeface="HarmonyOS Sans SC Light" panose="00000400000000000000" pitchFamily="2" charset="-122"/>
                </a:endParaRPr>
              </a:p>
            </p:txBody>
          </p:sp>
          <p:sp>
            <p:nvSpPr>
              <p:cNvPr id="32" name="文本框 31">
                <a:extLst>
                  <a:ext uri="{FF2B5EF4-FFF2-40B4-BE49-F238E27FC236}">
                    <a16:creationId xmlns:a16="http://schemas.microsoft.com/office/drawing/2014/main" id="{A5D89C02-16B7-8ACD-AEF9-83226921ECB0}"/>
                  </a:ext>
                </a:extLst>
              </p:cNvPr>
              <p:cNvSpPr txBox="1"/>
              <p:nvPr/>
            </p:nvSpPr>
            <p:spPr>
              <a:xfrm>
                <a:off x="283599" y="1906534"/>
                <a:ext cx="2966424" cy="338554"/>
              </a:xfrm>
              <a:prstGeom prst="rect">
                <a:avLst/>
              </a:prstGeom>
              <a:noFill/>
            </p:spPr>
            <p:txBody>
              <a:bodyPr wrap="square" rtlCol="0">
                <a:spAutoFit/>
              </a:bodyPr>
              <a:lstStyle>
                <a:defPPr>
                  <a:defRPr lang="zh-CN"/>
                </a:defPPr>
                <a:lvl1pPr>
                  <a:defRPr sz="1600" b="1">
                    <a:solidFill>
                      <a:schemeClr val="tx1">
                        <a:lumMod val="95000"/>
                        <a:lumOff val="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1800" dirty="0">
                    <a:sym typeface="HarmonyOS Sans SC Light" panose="00000400000000000000" pitchFamily="2" charset="-122"/>
                  </a:rPr>
                  <a:t>紧急情况处理能力</a:t>
                </a:r>
              </a:p>
            </p:txBody>
          </p:sp>
        </p:grpSp>
        <p:grpSp>
          <p:nvGrpSpPr>
            <p:cNvPr id="33" name="组合 32">
              <a:extLst>
                <a:ext uri="{FF2B5EF4-FFF2-40B4-BE49-F238E27FC236}">
                  <a16:creationId xmlns:a16="http://schemas.microsoft.com/office/drawing/2014/main" id="{BCF60263-1D17-2159-23D1-E081616248A6}"/>
                </a:ext>
              </a:extLst>
            </p:cNvPr>
            <p:cNvGrpSpPr/>
            <p:nvPr/>
          </p:nvGrpSpPr>
          <p:grpSpPr>
            <a:xfrm>
              <a:off x="2848490" y="4017171"/>
              <a:ext cx="5638689" cy="558765"/>
              <a:chOff x="248212" y="1906534"/>
              <a:chExt cx="5638689" cy="558765"/>
            </a:xfrm>
          </p:grpSpPr>
          <p:sp>
            <p:nvSpPr>
              <p:cNvPr id="47" name="文本框 46">
                <a:extLst>
                  <a:ext uri="{FF2B5EF4-FFF2-40B4-BE49-F238E27FC236}">
                    <a16:creationId xmlns:a16="http://schemas.microsoft.com/office/drawing/2014/main" id="{620E3554-5AF7-59BD-CE47-305F8769F608}"/>
                  </a:ext>
                </a:extLst>
              </p:cNvPr>
              <p:cNvSpPr txBox="1"/>
              <p:nvPr/>
            </p:nvSpPr>
            <p:spPr>
              <a:xfrm>
                <a:off x="248212" y="2188300"/>
                <a:ext cx="5638689" cy="276999"/>
              </a:xfrm>
              <a:prstGeom prst="rect">
                <a:avLst/>
              </a:prstGeom>
              <a:noFill/>
            </p:spPr>
            <p:txBody>
              <a:bodyPr wrap="square">
                <a:spAutoFit/>
              </a:bodyPr>
              <a:lstStyle>
                <a:defPPr>
                  <a:defRPr lang="zh-CN"/>
                </a:defPPr>
                <a:lvl1pPr>
                  <a:lnSpc>
                    <a:spcPct val="150000"/>
                  </a:lnSpc>
                  <a:defRPr sz="1050" b="0" i="0">
                    <a:solidFill>
                      <a:schemeClr val="bg1">
                        <a:lumMod val="50000"/>
                      </a:schemeClr>
                    </a:solidFill>
                    <a:effectLst/>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pPr>
                  <a:lnSpc>
                    <a:spcPct val="100000"/>
                  </a:lnSpc>
                </a:pPr>
                <a:r>
                  <a:rPr lang="zh-CN" altLang="en-US" sz="1400" b="1" dirty="0">
                    <a:solidFill>
                      <a:schemeClr val="tx1">
                        <a:lumMod val="50000"/>
                        <a:lumOff val="50000"/>
                      </a:schemeClr>
                    </a:solidFill>
                    <a:sym typeface="HarmonyOS Sans SC Light" panose="00000400000000000000" pitchFamily="2" charset="-122"/>
                  </a:rPr>
                  <a:t>作品采用模块化设计思想，使得整个系统结构清晰，便于后续的维护和升级。</a:t>
                </a:r>
                <a:endParaRPr lang="en-US" altLang="zh-CN" sz="1400" b="1" dirty="0">
                  <a:sym typeface="HarmonyOS Sans SC Light" panose="00000400000000000000" pitchFamily="2" charset="-122"/>
                </a:endParaRPr>
              </a:p>
            </p:txBody>
          </p:sp>
          <p:sp>
            <p:nvSpPr>
              <p:cNvPr id="48" name="文本框 47">
                <a:extLst>
                  <a:ext uri="{FF2B5EF4-FFF2-40B4-BE49-F238E27FC236}">
                    <a16:creationId xmlns:a16="http://schemas.microsoft.com/office/drawing/2014/main" id="{B311DA0B-43FA-9C3E-2AED-533999A067A4}"/>
                  </a:ext>
                </a:extLst>
              </p:cNvPr>
              <p:cNvSpPr txBox="1"/>
              <p:nvPr/>
            </p:nvSpPr>
            <p:spPr>
              <a:xfrm>
                <a:off x="283599" y="1906534"/>
                <a:ext cx="2966424" cy="338554"/>
              </a:xfrm>
              <a:prstGeom prst="rect">
                <a:avLst/>
              </a:prstGeom>
              <a:noFill/>
            </p:spPr>
            <p:txBody>
              <a:bodyPr wrap="square" rtlCol="0">
                <a:spAutoFit/>
              </a:bodyPr>
              <a:lstStyle>
                <a:defPPr>
                  <a:defRPr lang="zh-CN"/>
                </a:defPPr>
                <a:lvl1pPr>
                  <a:defRPr sz="1600" b="1">
                    <a:solidFill>
                      <a:schemeClr val="tx1">
                        <a:lumMod val="95000"/>
                        <a:lumOff val="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1800" dirty="0">
                    <a:sym typeface="HarmonyOS Sans SC Light" panose="00000400000000000000" pitchFamily="2" charset="-122"/>
                  </a:rPr>
                  <a:t>模块化设计</a:t>
                </a:r>
              </a:p>
            </p:txBody>
          </p:sp>
        </p:grpSp>
        <p:grpSp>
          <p:nvGrpSpPr>
            <p:cNvPr id="49" name="组合 48">
              <a:extLst>
                <a:ext uri="{FF2B5EF4-FFF2-40B4-BE49-F238E27FC236}">
                  <a16:creationId xmlns:a16="http://schemas.microsoft.com/office/drawing/2014/main" id="{DFDA403E-3C4C-C940-24F2-57FD0ABF30C9}"/>
                </a:ext>
              </a:extLst>
            </p:cNvPr>
            <p:cNvGrpSpPr/>
            <p:nvPr/>
          </p:nvGrpSpPr>
          <p:grpSpPr>
            <a:xfrm>
              <a:off x="2813102" y="4764936"/>
              <a:ext cx="5638689" cy="743431"/>
              <a:chOff x="248212" y="1906534"/>
              <a:chExt cx="5638689" cy="743431"/>
            </a:xfrm>
          </p:grpSpPr>
          <p:sp>
            <p:nvSpPr>
              <p:cNvPr id="50" name="文本框 49">
                <a:extLst>
                  <a:ext uri="{FF2B5EF4-FFF2-40B4-BE49-F238E27FC236}">
                    <a16:creationId xmlns:a16="http://schemas.microsoft.com/office/drawing/2014/main" id="{C9E1A089-7540-1EBB-89A0-42C352B1E5CA}"/>
                  </a:ext>
                </a:extLst>
              </p:cNvPr>
              <p:cNvSpPr txBox="1"/>
              <p:nvPr/>
            </p:nvSpPr>
            <p:spPr>
              <a:xfrm>
                <a:off x="248212" y="2188300"/>
                <a:ext cx="5638689" cy="461665"/>
              </a:xfrm>
              <a:prstGeom prst="rect">
                <a:avLst/>
              </a:prstGeom>
              <a:noFill/>
            </p:spPr>
            <p:txBody>
              <a:bodyPr wrap="square">
                <a:spAutoFit/>
              </a:bodyPr>
              <a:lstStyle>
                <a:defPPr>
                  <a:defRPr lang="zh-CN"/>
                </a:defPPr>
                <a:lvl1pPr>
                  <a:lnSpc>
                    <a:spcPct val="150000"/>
                  </a:lnSpc>
                  <a:defRPr sz="1050" b="0" i="0">
                    <a:solidFill>
                      <a:schemeClr val="bg1">
                        <a:lumMod val="50000"/>
                      </a:schemeClr>
                    </a:solidFill>
                    <a:effectLst/>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pPr>
                  <a:lnSpc>
                    <a:spcPct val="100000"/>
                  </a:lnSpc>
                </a:pPr>
                <a:r>
                  <a:rPr lang="zh-CN" altLang="en-US" sz="1400" b="1" dirty="0">
                    <a:solidFill>
                      <a:schemeClr val="tx1">
                        <a:lumMod val="50000"/>
                        <a:lumOff val="50000"/>
                      </a:schemeClr>
                    </a:solidFill>
                    <a:sym typeface="HarmonyOS Sans SC Light" panose="00000400000000000000" pitchFamily="2" charset="-122"/>
                  </a:rPr>
                  <a:t>作品的设计灵活，可以方便地根据实际需求进行调整和优化。同时，该作品的技术方案也具有可扩展性，可以应用于其他类似的控制系统设计。</a:t>
                </a:r>
                <a:endParaRPr lang="en-US" altLang="zh-CN" sz="1400" b="1" dirty="0">
                  <a:sym typeface="HarmonyOS Sans SC Light" panose="00000400000000000000" pitchFamily="2" charset="-122"/>
                </a:endParaRPr>
              </a:p>
            </p:txBody>
          </p:sp>
          <p:sp>
            <p:nvSpPr>
              <p:cNvPr id="51" name="文本框 50">
                <a:extLst>
                  <a:ext uri="{FF2B5EF4-FFF2-40B4-BE49-F238E27FC236}">
                    <a16:creationId xmlns:a16="http://schemas.microsoft.com/office/drawing/2014/main" id="{6AE6FE1F-CA5E-4C73-C700-960BB050A319}"/>
                  </a:ext>
                </a:extLst>
              </p:cNvPr>
              <p:cNvSpPr txBox="1"/>
              <p:nvPr/>
            </p:nvSpPr>
            <p:spPr>
              <a:xfrm>
                <a:off x="283599" y="1906534"/>
                <a:ext cx="2966424" cy="338554"/>
              </a:xfrm>
              <a:prstGeom prst="rect">
                <a:avLst/>
              </a:prstGeom>
              <a:noFill/>
            </p:spPr>
            <p:txBody>
              <a:bodyPr wrap="square" rtlCol="0">
                <a:spAutoFit/>
              </a:bodyPr>
              <a:lstStyle>
                <a:defPPr>
                  <a:defRPr lang="zh-CN"/>
                </a:defPPr>
                <a:lvl1pPr>
                  <a:defRPr sz="1600" b="1">
                    <a:solidFill>
                      <a:schemeClr val="tx1">
                        <a:lumMod val="95000"/>
                        <a:lumOff val="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1800" dirty="0">
                    <a:sym typeface="HarmonyOS Sans SC Light" panose="00000400000000000000" pitchFamily="2" charset="-122"/>
                  </a:rPr>
                  <a:t>灵活性与可扩展性</a:t>
                </a:r>
              </a:p>
            </p:txBody>
          </p:sp>
        </p:grpSp>
      </p:grpSp>
    </p:spTree>
    <p:extLst>
      <p:ext uri="{BB962C8B-B14F-4D97-AF65-F5344CB8AC3E}">
        <p14:creationId xmlns:p14="http://schemas.microsoft.com/office/powerpoint/2010/main" val="9918846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DA833945-8C6F-45BE-8061-8519BAF43068}"/>
              </a:ext>
            </a:extLst>
          </p:cNvPr>
          <p:cNvSpPr txBox="1"/>
          <p:nvPr/>
        </p:nvSpPr>
        <p:spPr>
          <a:xfrm>
            <a:off x="2238374" y="2037834"/>
            <a:ext cx="8562975" cy="313932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600" b="1" i="0" u="none" strike="noStrike" kern="1200" cap="none" spc="0" normalizeH="0" baseline="0" noProof="0" dirty="0">
                <a:ln>
                  <a:noFill/>
                </a:ln>
                <a:solidFill>
                  <a:srgbClr val="79976B"/>
                </a:solidFill>
                <a:effectLst/>
                <a:uLnTx/>
                <a:uFillTx/>
                <a:latin typeface="HarmonyOS Sans SC Light" panose="020F0502020204030204"/>
                <a:ea typeface="阿里巴巴普惠体 2.0 55 Regular"/>
                <a:cs typeface="+mn-cs"/>
              </a:rPr>
              <a:t>While(</a:t>
            </a:r>
            <a:r>
              <a:rPr lang="zh-CN" altLang="en-US" sz="6600" b="1" cap="none" spc="0" dirty="0">
                <a:ln w="0"/>
                <a:solidFill>
                  <a:schemeClr val="accent1"/>
                </a:solidFill>
                <a:effectLst>
                  <a:outerShdw blurRad="38100" dist="25400" dir="5400000" algn="ctr" rotWithShape="0">
                    <a:srgbClr val="6E747A">
                      <a:alpha val="43000"/>
                    </a:srgbClr>
                  </a:outerShdw>
                </a:effectLst>
              </a:rPr>
              <a:t>势在必行</a:t>
            </a:r>
            <a:r>
              <a:rPr kumimoji="0" lang="en-US" altLang="zh-CN" sz="6600" b="1" i="0" u="none" strike="noStrike" kern="1200" cap="none" spc="0" normalizeH="0" baseline="0" noProof="0" dirty="0">
                <a:ln>
                  <a:noFill/>
                </a:ln>
                <a:solidFill>
                  <a:srgbClr val="79976B"/>
                </a:solidFill>
                <a:effectLst/>
                <a:uLnTx/>
                <a:uFillTx/>
                <a:latin typeface="HarmonyOS Sans SC Light" panose="020F0502020204030204"/>
                <a:ea typeface="阿里巴巴普惠体 2.0 55 Regular"/>
                <a:cs typeface="+mn-cs"/>
              </a:rPr>
              <a:t>){</a:t>
            </a:r>
            <a:br>
              <a:rPr kumimoji="0" lang="en-US" altLang="zh-CN" sz="6600" b="1" i="0" u="none" strike="noStrike" kern="1200" cap="none" spc="0" normalizeH="0" baseline="0" noProof="0" dirty="0">
                <a:ln>
                  <a:noFill/>
                </a:ln>
                <a:solidFill>
                  <a:srgbClr val="79976B"/>
                </a:solidFill>
                <a:effectLst/>
                <a:uLnTx/>
                <a:uFillTx/>
                <a:latin typeface="HarmonyOS Sans SC Light" panose="020F0502020204030204"/>
                <a:ea typeface="阿里巴巴普惠体 2.0 55 Regular"/>
                <a:cs typeface="+mn-cs"/>
              </a:rPr>
            </a:br>
            <a:r>
              <a:rPr kumimoji="0" lang="en-US" altLang="zh-CN" sz="6600" b="1" i="0" u="none" strike="noStrike" kern="1200" cap="none" spc="0" normalizeH="0" baseline="0" noProof="0" dirty="0">
                <a:ln>
                  <a:noFill/>
                </a:ln>
                <a:solidFill>
                  <a:srgbClr val="79976B"/>
                </a:solidFill>
                <a:effectLst/>
                <a:uLnTx/>
                <a:uFillTx/>
                <a:latin typeface="HarmonyOS Sans SC Light" panose="020F0502020204030204"/>
                <a:ea typeface="阿里巴巴普惠体 2.0 55 Regular"/>
                <a:cs typeface="+mn-cs"/>
              </a:rPr>
              <a:t>	</a:t>
            </a:r>
            <a:r>
              <a:rPr kumimoji="0" lang="en-US" altLang="zh-CN" sz="6600" b="1" i="0" u="none" strike="noStrike" kern="1200" cap="none" spc="0" normalizeH="0" baseline="0" noProof="0" dirty="0" err="1">
                <a:ln>
                  <a:noFill/>
                </a:ln>
                <a:solidFill>
                  <a:srgbClr val="79976B"/>
                </a:solidFill>
                <a:effectLst/>
                <a:uLnTx/>
                <a:uFillTx/>
                <a:latin typeface="HarmonyOS Sans SC Light" panose="020F0502020204030204"/>
                <a:ea typeface="阿里巴巴普惠体 2.0 55 Regular"/>
                <a:cs typeface="+mn-cs"/>
              </a:rPr>
              <a:t>printf</a:t>
            </a:r>
            <a:r>
              <a:rPr kumimoji="0" lang="zh-CN" altLang="en-US" sz="6600" b="1" i="0" u="none" strike="noStrike" kern="1200" cap="none" spc="0" normalizeH="0" baseline="0" noProof="0" dirty="0">
                <a:ln>
                  <a:noFill/>
                </a:ln>
                <a:solidFill>
                  <a:srgbClr val="79976B"/>
                </a:solidFill>
                <a:effectLst/>
                <a:uLnTx/>
                <a:uFillTx/>
                <a:latin typeface="HarmonyOS Sans SC Light" panose="020F0502020204030204"/>
                <a:ea typeface="阿里巴巴普惠体 2.0 55 Regular"/>
                <a:cs typeface="+mn-cs"/>
              </a:rPr>
              <a:t>（“</a:t>
            </a:r>
            <a:r>
              <a:rPr kumimoji="0" lang="en-US" altLang="zh-CN" sz="6600" b="1" i="0" u="none" strike="noStrike" kern="1200" cap="none" spc="0" normalizeH="0" baseline="0" noProof="0" dirty="0">
                <a:ln>
                  <a:noFill/>
                </a:ln>
                <a:solidFill>
                  <a:srgbClr val="79976B"/>
                </a:solidFill>
                <a:effectLst/>
                <a:uLnTx/>
                <a:uFillTx/>
                <a:latin typeface="HarmonyOS Sans SC Light" panose="020F0502020204030204"/>
                <a:ea typeface="阿里巴巴普惠体 2.0 55 Regular"/>
                <a:cs typeface="+mn-cs"/>
              </a:rPr>
              <a:t>Thanks</a:t>
            </a:r>
            <a:r>
              <a:rPr kumimoji="0" lang="zh-CN" altLang="en-US" sz="6600" b="1" i="0" u="none" strike="noStrike" kern="1200" cap="none" spc="0" normalizeH="0" baseline="0" noProof="0" dirty="0">
                <a:ln>
                  <a:noFill/>
                </a:ln>
                <a:solidFill>
                  <a:srgbClr val="79976B"/>
                </a:solidFill>
                <a:effectLst/>
                <a:uLnTx/>
                <a:uFillTx/>
                <a:latin typeface="HarmonyOS Sans SC Light" panose="020F0502020204030204"/>
                <a:ea typeface="阿里巴巴普惠体 2.0 55 Regular"/>
                <a:cs typeface="+mn-cs"/>
              </a:rPr>
              <a:t>”）</a:t>
            </a:r>
            <a:endParaRPr kumimoji="0" lang="en-US" altLang="zh-CN" sz="6600" b="1" i="0" u="none" strike="noStrike" kern="1200" cap="none" spc="0" normalizeH="0" baseline="0" noProof="0" dirty="0">
              <a:ln>
                <a:noFill/>
              </a:ln>
              <a:solidFill>
                <a:srgbClr val="79976B"/>
              </a:solidFill>
              <a:effectLst/>
              <a:uLnTx/>
              <a:uFillTx/>
              <a:latin typeface="HarmonyOS Sans SC Light" panose="020F0502020204030204"/>
              <a:ea typeface="阿里巴巴普惠体 2.0 55 Regular"/>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600" b="1" i="0" u="none" strike="noStrike" kern="1200" cap="none" spc="0" normalizeH="0" baseline="0" noProof="0" dirty="0">
                <a:ln>
                  <a:noFill/>
                </a:ln>
                <a:solidFill>
                  <a:srgbClr val="79976B"/>
                </a:solidFill>
                <a:effectLst/>
                <a:uLnTx/>
                <a:uFillTx/>
                <a:latin typeface="HarmonyOS Sans SC Light" panose="020F0502020204030204"/>
                <a:ea typeface="阿里巴巴普惠体 2.0 55 Regular"/>
                <a:cs typeface="+mn-cs"/>
              </a:rPr>
              <a:t>}</a:t>
            </a:r>
            <a:endParaRPr kumimoji="0" lang="zh-CN" altLang="en-US" sz="6600" b="1" i="0" u="none" strike="noStrike" kern="1200" cap="none" spc="0" normalizeH="0" baseline="0" noProof="0" dirty="0">
              <a:ln>
                <a:noFill/>
              </a:ln>
              <a:solidFill>
                <a:srgbClr val="79976B"/>
              </a:solidFill>
              <a:effectLst/>
              <a:uLnTx/>
              <a:uFillTx/>
              <a:latin typeface="HarmonyOS Sans SC Light" panose="020F0502020204030204"/>
              <a:ea typeface="阿里巴巴普惠体 2.0 55 Regular"/>
              <a:cs typeface="+mn-cs"/>
            </a:endParaRPr>
          </a:p>
        </p:txBody>
      </p:sp>
      <p:pic>
        <p:nvPicPr>
          <p:cNvPr id="4" name="图片 3">
            <a:extLst>
              <a:ext uri="{FF2B5EF4-FFF2-40B4-BE49-F238E27FC236}">
                <a16:creationId xmlns:a16="http://schemas.microsoft.com/office/drawing/2014/main" id="{75947E81-C992-4EFD-9E8B-E51C34462D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28150" y="1925955"/>
            <a:ext cx="933450" cy="933450"/>
          </a:xfrm>
          <a:prstGeom prst="rect">
            <a:avLst/>
          </a:prstGeom>
        </p:spPr>
      </p:pic>
      <p:pic>
        <p:nvPicPr>
          <p:cNvPr id="7" name="图片 6">
            <a:extLst>
              <a:ext uri="{FF2B5EF4-FFF2-40B4-BE49-F238E27FC236}">
                <a16:creationId xmlns:a16="http://schemas.microsoft.com/office/drawing/2014/main" id="{6D777B6A-2EE3-4F30-85BB-08F6E5617A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56599" y="4625478"/>
            <a:ext cx="2285999" cy="1742302"/>
          </a:xfrm>
          <a:prstGeom prst="rect">
            <a:avLst/>
          </a:prstGeom>
        </p:spPr>
      </p:pic>
    </p:spTree>
    <p:extLst>
      <p:ext uri="{BB962C8B-B14F-4D97-AF65-F5344CB8AC3E}">
        <p14:creationId xmlns:p14="http://schemas.microsoft.com/office/powerpoint/2010/main" val="3624989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77354BCD-CA90-1151-401F-94DEA065A406}"/>
              </a:ext>
            </a:extLst>
          </p:cNvPr>
          <p:cNvSpPr txBox="1"/>
          <p:nvPr/>
        </p:nvSpPr>
        <p:spPr>
          <a:xfrm>
            <a:off x="381942" y="259502"/>
            <a:ext cx="1845377" cy="1107996"/>
          </a:xfrm>
          <a:prstGeom prst="rect">
            <a:avLst/>
          </a:prstGeom>
          <a:noFill/>
        </p:spPr>
        <p:txBody>
          <a:bodyPr wrap="none" rtlCol="0">
            <a:spAutoFit/>
          </a:bodyPr>
          <a:lstStyle/>
          <a:p>
            <a:r>
              <a:rPr lang="zh-CN" altLang="en-US" sz="6600" b="1" dirty="0">
                <a:solidFill>
                  <a:srgbClr val="79976B"/>
                </a:solidFill>
                <a:latin typeface="站酷文艺体" panose="02000603000000000000" pitchFamily="2" charset="-122"/>
                <a:ea typeface="站酷文艺体" panose="02000603000000000000" pitchFamily="2" charset="-122"/>
              </a:rPr>
              <a:t>目录</a:t>
            </a:r>
          </a:p>
        </p:txBody>
      </p:sp>
      <p:sp>
        <p:nvSpPr>
          <p:cNvPr id="6" name="矩形: 圆角 5">
            <a:extLst>
              <a:ext uri="{FF2B5EF4-FFF2-40B4-BE49-F238E27FC236}">
                <a16:creationId xmlns:a16="http://schemas.microsoft.com/office/drawing/2014/main" id="{AE37C50B-FDE3-FBE6-27DA-90296C4A301A}"/>
              </a:ext>
            </a:extLst>
          </p:cNvPr>
          <p:cNvSpPr/>
          <p:nvPr/>
        </p:nvSpPr>
        <p:spPr>
          <a:xfrm>
            <a:off x="2140192" y="2345728"/>
            <a:ext cx="3717067" cy="539257"/>
          </a:xfrm>
          <a:prstGeom prst="roundRect">
            <a:avLst/>
          </a:prstGeom>
          <a:solidFill>
            <a:srgbClr val="79976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4C685E75-8117-1165-B29B-BDCB1DBE6CE8}"/>
              </a:ext>
            </a:extLst>
          </p:cNvPr>
          <p:cNvSpPr txBox="1"/>
          <p:nvPr/>
        </p:nvSpPr>
        <p:spPr>
          <a:xfrm>
            <a:off x="3020327" y="2426206"/>
            <a:ext cx="2239247" cy="369332"/>
          </a:xfrm>
          <a:prstGeom prst="rect">
            <a:avLst/>
          </a:prstGeom>
          <a:noFill/>
        </p:spPr>
        <p:txBody>
          <a:bodyPr wrap="square" rtlCol="0">
            <a:spAutoFit/>
          </a:bodyPr>
          <a:lstStyle/>
          <a:p>
            <a:r>
              <a:rPr lang="zh-CN" altLang="en-US" b="1" dirty="0">
                <a:solidFill>
                  <a:schemeClr val="bg1"/>
                </a:solidFill>
              </a:rPr>
              <a:t>作品介绍</a:t>
            </a:r>
          </a:p>
        </p:txBody>
      </p:sp>
      <p:sp>
        <p:nvSpPr>
          <p:cNvPr id="8" name="文本框 7">
            <a:extLst>
              <a:ext uri="{FF2B5EF4-FFF2-40B4-BE49-F238E27FC236}">
                <a16:creationId xmlns:a16="http://schemas.microsoft.com/office/drawing/2014/main" id="{763817EB-3872-AA47-A49A-38DC7AF6EAFB}"/>
              </a:ext>
            </a:extLst>
          </p:cNvPr>
          <p:cNvSpPr txBox="1"/>
          <p:nvPr/>
        </p:nvSpPr>
        <p:spPr>
          <a:xfrm>
            <a:off x="2140193" y="874188"/>
            <a:ext cx="1220206" cy="338554"/>
          </a:xfrm>
          <a:prstGeom prst="rect">
            <a:avLst/>
          </a:prstGeom>
          <a:noFill/>
        </p:spPr>
        <p:txBody>
          <a:bodyPr wrap="none" rtlCol="0">
            <a:spAutoFit/>
          </a:bodyPr>
          <a:lstStyle/>
          <a:p>
            <a:r>
              <a:rPr lang="en-US" altLang="zh-CN" sz="1600" dirty="0">
                <a:solidFill>
                  <a:srgbClr val="79976B"/>
                </a:solidFill>
                <a:latin typeface="站酷文艺体" panose="02000603000000000000" pitchFamily="2" charset="-122"/>
                <a:ea typeface="站酷文艺体" panose="02000603000000000000" pitchFamily="2" charset="-122"/>
              </a:rPr>
              <a:t>CONTENTS</a:t>
            </a:r>
            <a:endParaRPr lang="zh-CN" altLang="en-US" sz="1600" dirty="0">
              <a:solidFill>
                <a:srgbClr val="79976B"/>
              </a:solidFill>
              <a:latin typeface="站酷文艺体" panose="02000603000000000000" pitchFamily="2" charset="-122"/>
              <a:ea typeface="站酷文艺体" panose="02000603000000000000" pitchFamily="2" charset="-122"/>
            </a:endParaRPr>
          </a:p>
        </p:txBody>
      </p:sp>
      <p:sp>
        <p:nvSpPr>
          <p:cNvPr id="10" name="椭圆 3">
            <a:extLst>
              <a:ext uri="{FF2B5EF4-FFF2-40B4-BE49-F238E27FC236}">
                <a16:creationId xmlns:a16="http://schemas.microsoft.com/office/drawing/2014/main" id="{07A62209-1F6B-C155-D320-B4E79A214513}"/>
              </a:ext>
            </a:extLst>
          </p:cNvPr>
          <p:cNvSpPr/>
          <p:nvPr/>
        </p:nvSpPr>
        <p:spPr>
          <a:xfrm>
            <a:off x="2053067" y="2319859"/>
            <a:ext cx="854074" cy="565126"/>
          </a:xfrm>
          <a:custGeom>
            <a:avLst/>
            <a:gdLst>
              <a:gd name="connsiteX0" fmla="*/ 0 w 880133"/>
              <a:gd name="connsiteY0" fmla="*/ 445663 h 891325"/>
              <a:gd name="connsiteX1" fmla="*/ 440067 w 880133"/>
              <a:gd name="connsiteY1" fmla="*/ 0 h 891325"/>
              <a:gd name="connsiteX2" fmla="*/ 880134 w 880133"/>
              <a:gd name="connsiteY2" fmla="*/ 445663 h 891325"/>
              <a:gd name="connsiteX3" fmla="*/ 440067 w 880133"/>
              <a:gd name="connsiteY3" fmla="*/ 891326 h 891325"/>
              <a:gd name="connsiteX4" fmla="*/ 0 w 880133"/>
              <a:gd name="connsiteY4" fmla="*/ 445663 h 891325"/>
              <a:gd name="connsiteX0" fmla="*/ 77 w 880211"/>
              <a:gd name="connsiteY0" fmla="*/ 445663 h 744677"/>
              <a:gd name="connsiteX1" fmla="*/ 440144 w 880211"/>
              <a:gd name="connsiteY1" fmla="*/ 0 h 744677"/>
              <a:gd name="connsiteX2" fmla="*/ 880211 w 880211"/>
              <a:gd name="connsiteY2" fmla="*/ 445663 h 744677"/>
              <a:gd name="connsiteX3" fmla="*/ 414265 w 880211"/>
              <a:gd name="connsiteY3" fmla="*/ 744677 h 744677"/>
              <a:gd name="connsiteX4" fmla="*/ 77 w 880211"/>
              <a:gd name="connsiteY4" fmla="*/ 445663 h 744677"/>
              <a:gd name="connsiteX0" fmla="*/ 2289 w 882423"/>
              <a:gd name="connsiteY0" fmla="*/ 238654 h 537668"/>
              <a:gd name="connsiteX1" fmla="*/ 571753 w 882423"/>
              <a:gd name="connsiteY1" fmla="*/ 25 h 537668"/>
              <a:gd name="connsiteX2" fmla="*/ 882423 w 882423"/>
              <a:gd name="connsiteY2" fmla="*/ 238654 h 537668"/>
              <a:gd name="connsiteX3" fmla="*/ 416477 w 882423"/>
              <a:gd name="connsiteY3" fmla="*/ 537668 h 537668"/>
              <a:gd name="connsiteX4" fmla="*/ 2289 w 882423"/>
              <a:gd name="connsiteY4" fmla="*/ 238654 h 537668"/>
              <a:gd name="connsiteX0" fmla="*/ 1518 w 770527"/>
              <a:gd name="connsiteY0" fmla="*/ 239632 h 547455"/>
              <a:gd name="connsiteX1" fmla="*/ 570982 w 770527"/>
              <a:gd name="connsiteY1" fmla="*/ 1003 h 547455"/>
              <a:gd name="connsiteX2" fmla="*/ 770527 w 770527"/>
              <a:gd name="connsiteY2" fmla="*/ 331707 h 547455"/>
              <a:gd name="connsiteX3" fmla="*/ 415706 w 770527"/>
              <a:gd name="connsiteY3" fmla="*/ 538646 h 547455"/>
              <a:gd name="connsiteX4" fmla="*/ 1518 w 770527"/>
              <a:gd name="connsiteY4" fmla="*/ 239632 h 547455"/>
              <a:gd name="connsiteX0" fmla="*/ 1295 w 770304"/>
              <a:gd name="connsiteY0" fmla="*/ 142068 h 449891"/>
              <a:gd name="connsiteX1" fmla="*/ 558059 w 770304"/>
              <a:gd name="connsiteY1" fmla="*/ 1864 h 449891"/>
              <a:gd name="connsiteX2" fmla="*/ 770304 w 770304"/>
              <a:gd name="connsiteY2" fmla="*/ 234143 h 449891"/>
              <a:gd name="connsiteX3" fmla="*/ 415483 w 770304"/>
              <a:gd name="connsiteY3" fmla="*/ 441082 h 449891"/>
              <a:gd name="connsiteX4" fmla="*/ 1295 w 770304"/>
              <a:gd name="connsiteY4" fmla="*/ 142068 h 449891"/>
              <a:gd name="connsiteX0" fmla="*/ 2417 w 771426"/>
              <a:gd name="connsiteY0" fmla="*/ 175102 h 482925"/>
              <a:gd name="connsiteX1" fmla="*/ 559181 w 771426"/>
              <a:gd name="connsiteY1" fmla="*/ 34898 h 482925"/>
              <a:gd name="connsiteX2" fmla="*/ 771426 w 771426"/>
              <a:gd name="connsiteY2" fmla="*/ 267177 h 482925"/>
              <a:gd name="connsiteX3" fmla="*/ 416605 w 771426"/>
              <a:gd name="connsiteY3" fmla="*/ 474116 h 482925"/>
              <a:gd name="connsiteX4" fmla="*/ 2417 w 771426"/>
              <a:gd name="connsiteY4" fmla="*/ 175102 h 482925"/>
              <a:gd name="connsiteX0" fmla="*/ 2515 w 854074"/>
              <a:gd name="connsiteY0" fmla="*/ 185115 h 565126"/>
              <a:gd name="connsiteX1" fmla="*/ 559279 w 854074"/>
              <a:gd name="connsiteY1" fmla="*/ 44911 h 565126"/>
              <a:gd name="connsiteX2" fmla="*/ 854074 w 854074"/>
              <a:gd name="connsiteY2" fmla="*/ 426415 h 565126"/>
              <a:gd name="connsiteX3" fmla="*/ 416703 w 854074"/>
              <a:gd name="connsiteY3" fmla="*/ 484129 h 565126"/>
              <a:gd name="connsiteX4" fmla="*/ 2515 w 854074"/>
              <a:gd name="connsiteY4" fmla="*/ 185115 h 565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4074" h="565126">
                <a:moveTo>
                  <a:pt x="2515" y="185115"/>
                </a:moveTo>
                <a:cubicBezTo>
                  <a:pt x="35803" y="-78588"/>
                  <a:pt x="417353" y="4694"/>
                  <a:pt x="559279" y="44911"/>
                </a:cubicBezTo>
                <a:cubicBezTo>
                  <a:pt x="701205" y="85128"/>
                  <a:pt x="854074" y="180282"/>
                  <a:pt x="854074" y="426415"/>
                </a:cubicBezTo>
                <a:cubicBezTo>
                  <a:pt x="854074" y="672548"/>
                  <a:pt x="558629" y="524346"/>
                  <a:pt x="416703" y="484129"/>
                </a:cubicBezTo>
                <a:cubicBezTo>
                  <a:pt x="274777" y="443912"/>
                  <a:pt x="-30773" y="448818"/>
                  <a:pt x="2515" y="185115"/>
                </a:cubicBezTo>
                <a:close/>
              </a:path>
            </a:pathLst>
          </a:custGeom>
          <a:solidFill>
            <a:srgbClr val="A7BF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14E8E4AF-40AC-5336-9BA1-0E0819A60720}"/>
              </a:ext>
            </a:extLst>
          </p:cNvPr>
          <p:cNvSpPr txBox="1"/>
          <p:nvPr/>
        </p:nvSpPr>
        <p:spPr>
          <a:xfrm>
            <a:off x="2169439" y="2319859"/>
            <a:ext cx="737702" cy="646331"/>
          </a:xfrm>
          <a:prstGeom prst="rect">
            <a:avLst/>
          </a:prstGeom>
          <a:noFill/>
        </p:spPr>
        <p:txBody>
          <a:bodyPr wrap="none" rtlCol="0">
            <a:spAutoFit/>
          </a:bodyPr>
          <a:lstStyle/>
          <a:p>
            <a:r>
              <a:rPr lang="en-US" altLang="zh-CN" sz="3600" dirty="0">
                <a:solidFill>
                  <a:schemeClr val="bg1"/>
                </a:solidFill>
                <a:latin typeface="站酷文艺体" panose="02000603000000000000" pitchFamily="2" charset="-122"/>
                <a:ea typeface="站酷文艺体" panose="02000603000000000000" pitchFamily="2" charset="-122"/>
              </a:rPr>
              <a:t>01</a:t>
            </a:r>
            <a:endParaRPr lang="zh-CN" altLang="en-US" sz="3600" dirty="0">
              <a:solidFill>
                <a:schemeClr val="bg1"/>
              </a:solidFill>
              <a:latin typeface="站酷文艺体" panose="02000603000000000000" pitchFamily="2" charset="-122"/>
              <a:ea typeface="站酷文艺体" panose="02000603000000000000" pitchFamily="2" charset="-122"/>
            </a:endParaRPr>
          </a:p>
        </p:txBody>
      </p:sp>
      <p:sp>
        <p:nvSpPr>
          <p:cNvPr id="11" name="矩形: 圆角 10">
            <a:extLst>
              <a:ext uri="{FF2B5EF4-FFF2-40B4-BE49-F238E27FC236}">
                <a16:creationId xmlns:a16="http://schemas.microsoft.com/office/drawing/2014/main" id="{51B1BCEF-42F6-BABC-C7BB-FDFFD4519FB1}"/>
              </a:ext>
            </a:extLst>
          </p:cNvPr>
          <p:cNvSpPr/>
          <p:nvPr/>
        </p:nvSpPr>
        <p:spPr>
          <a:xfrm>
            <a:off x="6380219" y="2328750"/>
            <a:ext cx="3823460" cy="539257"/>
          </a:xfrm>
          <a:prstGeom prst="roundRect">
            <a:avLst/>
          </a:prstGeom>
          <a:solidFill>
            <a:srgbClr val="79976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F04D6AEC-04FD-DC2A-E3FA-DD6F775589A0}"/>
              </a:ext>
            </a:extLst>
          </p:cNvPr>
          <p:cNvSpPr txBox="1"/>
          <p:nvPr/>
        </p:nvSpPr>
        <p:spPr>
          <a:xfrm>
            <a:off x="7143981" y="2409228"/>
            <a:ext cx="2500138" cy="369332"/>
          </a:xfrm>
          <a:prstGeom prst="rect">
            <a:avLst/>
          </a:prstGeom>
          <a:noFill/>
        </p:spPr>
        <p:txBody>
          <a:bodyPr wrap="square" rtlCol="0">
            <a:spAutoFit/>
          </a:bodyPr>
          <a:lstStyle>
            <a:defPPr>
              <a:defRPr lang="zh-CN"/>
            </a:defPPr>
            <a:lvl1pPr>
              <a:defRPr b="1">
                <a:solidFill>
                  <a:schemeClr val="bg1"/>
                </a:solidFill>
              </a:defRPr>
            </a:lvl1pPr>
          </a:lstStyle>
          <a:p>
            <a:r>
              <a:rPr lang="zh-CN" altLang="en-US" dirty="0"/>
              <a:t>作品的先进性与科学性</a:t>
            </a:r>
          </a:p>
        </p:txBody>
      </p:sp>
      <p:sp>
        <p:nvSpPr>
          <p:cNvPr id="13" name="椭圆 3">
            <a:extLst>
              <a:ext uri="{FF2B5EF4-FFF2-40B4-BE49-F238E27FC236}">
                <a16:creationId xmlns:a16="http://schemas.microsoft.com/office/drawing/2014/main" id="{9B7B3AD6-0B4F-5C0D-CE61-24BF01C3636B}"/>
              </a:ext>
            </a:extLst>
          </p:cNvPr>
          <p:cNvSpPr/>
          <p:nvPr/>
        </p:nvSpPr>
        <p:spPr>
          <a:xfrm>
            <a:off x="6293093" y="2302881"/>
            <a:ext cx="854074" cy="565126"/>
          </a:xfrm>
          <a:custGeom>
            <a:avLst/>
            <a:gdLst>
              <a:gd name="connsiteX0" fmla="*/ 0 w 880133"/>
              <a:gd name="connsiteY0" fmla="*/ 445663 h 891325"/>
              <a:gd name="connsiteX1" fmla="*/ 440067 w 880133"/>
              <a:gd name="connsiteY1" fmla="*/ 0 h 891325"/>
              <a:gd name="connsiteX2" fmla="*/ 880134 w 880133"/>
              <a:gd name="connsiteY2" fmla="*/ 445663 h 891325"/>
              <a:gd name="connsiteX3" fmla="*/ 440067 w 880133"/>
              <a:gd name="connsiteY3" fmla="*/ 891326 h 891325"/>
              <a:gd name="connsiteX4" fmla="*/ 0 w 880133"/>
              <a:gd name="connsiteY4" fmla="*/ 445663 h 891325"/>
              <a:gd name="connsiteX0" fmla="*/ 77 w 880211"/>
              <a:gd name="connsiteY0" fmla="*/ 445663 h 744677"/>
              <a:gd name="connsiteX1" fmla="*/ 440144 w 880211"/>
              <a:gd name="connsiteY1" fmla="*/ 0 h 744677"/>
              <a:gd name="connsiteX2" fmla="*/ 880211 w 880211"/>
              <a:gd name="connsiteY2" fmla="*/ 445663 h 744677"/>
              <a:gd name="connsiteX3" fmla="*/ 414265 w 880211"/>
              <a:gd name="connsiteY3" fmla="*/ 744677 h 744677"/>
              <a:gd name="connsiteX4" fmla="*/ 77 w 880211"/>
              <a:gd name="connsiteY4" fmla="*/ 445663 h 744677"/>
              <a:gd name="connsiteX0" fmla="*/ 2289 w 882423"/>
              <a:gd name="connsiteY0" fmla="*/ 238654 h 537668"/>
              <a:gd name="connsiteX1" fmla="*/ 571753 w 882423"/>
              <a:gd name="connsiteY1" fmla="*/ 25 h 537668"/>
              <a:gd name="connsiteX2" fmla="*/ 882423 w 882423"/>
              <a:gd name="connsiteY2" fmla="*/ 238654 h 537668"/>
              <a:gd name="connsiteX3" fmla="*/ 416477 w 882423"/>
              <a:gd name="connsiteY3" fmla="*/ 537668 h 537668"/>
              <a:gd name="connsiteX4" fmla="*/ 2289 w 882423"/>
              <a:gd name="connsiteY4" fmla="*/ 238654 h 537668"/>
              <a:gd name="connsiteX0" fmla="*/ 1518 w 770527"/>
              <a:gd name="connsiteY0" fmla="*/ 239632 h 547455"/>
              <a:gd name="connsiteX1" fmla="*/ 570982 w 770527"/>
              <a:gd name="connsiteY1" fmla="*/ 1003 h 547455"/>
              <a:gd name="connsiteX2" fmla="*/ 770527 w 770527"/>
              <a:gd name="connsiteY2" fmla="*/ 331707 h 547455"/>
              <a:gd name="connsiteX3" fmla="*/ 415706 w 770527"/>
              <a:gd name="connsiteY3" fmla="*/ 538646 h 547455"/>
              <a:gd name="connsiteX4" fmla="*/ 1518 w 770527"/>
              <a:gd name="connsiteY4" fmla="*/ 239632 h 547455"/>
              <a:gd name="connsiteX0" fmla="*/ 1295 w 770304"/>
              <a:gd name="connsiteY0" fmla="*/ 142068 h 449891"/>
              <a:gd name="connsiteX1" fmla="*/ 558059 w 770304"/>
              <a:gd name="connsiteY1" fmla="*/ 1864 h 449891"/>
              <a:gd name="connsiteX2" fmla="*/ 770304 w 770304"/>
              <a:gd name="connsiteY2" fmla="*/ 234143 h 449891"/>
              <a:gd name="connsiteX3" fmla="*/ 415483 w 770304"/>
              <a:gd name="connsiteY3" fmla="*/ 441082 h 449891"/>
              <a:gd name="connsiteX4" fmla="*/ 1295 w 770304"/>
              <a:gd name="connsiteY4" fmla="*/ 142068 h 449891"/>
              <a:gd name="connsiteX0" fmla="*/ 2417 w 771426"/>
              <a:gd name="connsiteY0" fmla="*/ 175102 h 482925"/>
              <a:gd name="connsiteX1" fmla="*/ 559181 w 771426"/>
              <a:gd name="connsiteY1" fmla="*/ 34898 h 482925"/>
              <a:gd name="connsiteX2" fmla="*/ 771426 w 771426"/>
              <a:gd name="connsiteY2" fmla="*/ 267177 h 482925"/>
              <a:gd name="connsiteX3" fmla="*/ 416605 w 771426"/>
              <a:gd name="connsiteY3" fmla="*/ 474116 h 482925"/>
              <a:gd name="connsiteX4" fmla="*/ 2417 w 771426"/>
              <a:gd name="connsiteY4" fmla="*/ 175102 h 482925"/>
              <a:gd name="connsiteX0" fmla="*/ 2515 w 854074"/>
              <a:gd name="connsiteY0" fmla="*/ 185115 h 565126"/>
              <a:gd name="connsiteX1" fmla="*/ 559279 w 854074"/>
              <a:gd name="connsiteY1" fmla="*/ 44911 h 565126"/>
              <a:gd name="connsiteX2" fmla="*/ 854074 w 854074"/>
              <a:gd name="connsiteY2" fmla="*/ 426415 h 565126"/>
              <a:gd name="connsiteX3" fmla="*/ 416703 w 854074"/>
              <a:gd name="connsiteY3" fmla="*/ 484129 h 565126"/>
              <a:gd name="connsiteX4" fmla="*/ 2515 w 854074"/>
              <a:gd name="connsiteY4" fmla="*/ 185115 h 565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4074" h="565126">
                <a:moveTo>
                  <a:pt x="2515" y="185115"/>
                </a:moveTo>
                <a:cubicBezTo>
                  <a:pt x="35803" y="-78588"/>
                  <a:pt x="417353" y="4694"/>
                  <a:pt x="559279" y="44911"/>
                </a:cubicBezTo>
                <a:cubicBezTo>
                  <a:pt x="701205" y="85128"/>
                  <a:pt x="854074" y="180282"/>
                  <a:pt x="854074" y="426415"/>
                </a:cubicBezTo>
                <a:cubicBezTo>
                  <a:pt x="854074" y="672548"/>
                  <a:pt x="558629" y="524346"/>
                  <a:pt x="416703" y="484129"/>
                </a:cubicBezTo>
                <a:cubicBezTo>
                  <a:pt x="274777" y="443912"/>
                  <a:pt x="-30773" y="448818"/>
                  <a:pt x="2515" y="185115"/>
                </a:cubicBezTo>
                <a:close/>
              </a:path>
            </a:pathLst>
          </a:custGeom>
          <a:solidFill>
            <a:srgbClr val="A7BF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3D3B3170-52C1-03B8-B494-84A7B73BC21C}"/>
              </a:ext>
            </a:extLst>
          </p:cNvPr>
          <p:cNvSpPr txBox="1"/>
          <p:nvPr/>
        </p:nvSpPr>
        <p:spPr>
          <a:xfrm>
            <a:off x="6409465" y="2302881"/>
            <a:ext cx="737702" cy="646331"/>
          </a:xfrm>
          <a:prstGeom prst="rect">
            <a:avLst/>
          </a:prstGeom>
          <a:noFill/>
        </p:spPr>
        <p:txBody>
          <a:bodyPr wrap="none" rtlCol="0">
            <a:spAutoFit/>
          </a:bodyPr>
          <a:lstStyle/>
          <a:p>
            <a:r>
              <a:rPr lang="en-US" altLang="zh-CN" sz="3600" dirty="0">
                <a:solidFill>
                  <a:schemeClr val="bg1"/>
                </a:solidFill>
                <a:latin typeface="站酷文艺体" panose="02000603000000000000" pitchFamily="2" charset="-122"/>
                <a:ea typeface="站酷文艺体" panose="02000603000000000000" pitchFamily="2" charset="-122"/>
              </a:rPr>
              <a:t>02</a:t>
            </a:r>
            <a:endParaRPr lang="zh-CN" altLang="en-US" sz="3600" dirty="0">
              <a:solidFill>
                <a:schemeClr val="bg1"/>
              </a:solidFill>
              <a:latin typeface="站酷文艺体" panose="02000603000000000000" pitchFamily="2" charset="-122"/>
              <a:ea typeface="站酷文艺体" panose="02000603000000000000" pitchFamily="2" charset="-122"/>
            </a:endParaRPr>
          </a:p>
        </p:txBody>
      </p:sp>
      <p:sp>
        <p:nvSpPr>
          <p:cNvPr id="16" name="矩形: 圆角 15">
            <a:extLst>
              <a:ext uri="{FF2B5EF4-FFF2-40B4-BE49-F238E27FC236}">
                <a16:creationId xmlns:a16="http://schemas.microsoft.com/office/drawing/2014/main" id="{4AFDA147-4FBC-1D17-9932-F5F7F0F07274}"/>
              </a:ext>
            </a:extLst>
          </p:cNvPr>
          <p:cNvSpPr/>
          <p:nvPr/>
        </p:nvSpPr>
        <p:spPr>
          <a:xfrm>
            <a:off x="2140192" y="3779071"/>
            <a:ext cx="3717067" cy="539257"/>
          </a:xfrm>
          <a:prstGeom prst="roundRect">
            <a:avLst/>
          </a:prstGeom>
          <a:solidFill>
            <a:srgbClr val="79976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5EEB333A-4F70-2C5C-C01E-8A6CCCE27DD9}"/>
              </a:ext>
            </a:extLst>
          </p:cNvPr>
          <p:cNvSpPr txBox="1"/>
          <p:nvPr/>
        </p:nvSpPr>
        <p:spPr>
          <a:xfrm>
            <a:off x="2926633" y="3851099"/>
            <a:ext cx="2930626" cy="369332"/>
          </a:xfrm>
          <a:prstGeom prst="rect">
            <a:avLst/>
          </a:prstGeom>
          <a:noFill/>
        </p:spPr>
        <p:txBody>
          <a:bodyPr wrap="square" rtlCol="0">
            <a:spAutoFit/>
          </a:bodyPr>
          <a:lstStyle>
            <a:defPPr>
              <a:defRPr lang="zh-CN"/>
            </a:defPPr>
            <a:lvl1pPr>
              <a:defRPr b="1">
                <a:solidFill>
                  <a:schemeClr val="bg1"/>
                </a:solidFill>
              </a:defRPr>
            </a:lvl1pPr>
          </a:lstStyle>
          <a:p>
            <a:r>
              <a:rPr lang="zh-CN" altLang="en-US" dirty="0"/>
              <a:t>作品的适用范围及推广前景</a:t>
            </a:r>
          </a:p>
        </p:txBody>
      </p:sp>
      <p:sp>
        <p:nvSpPr>
          <p:cNvPr id="26" name="椭圆 3">
            <a:extLst>
              <a:ext uri="{FF2B5EF4-FFF2-40B4-BE49-F238E27FC236}">
                <a16:creationId xmlns:a16="http://schemas.microsoft.com/office/drawing/2014/main" id="{193C4597-C02E-6A92-E4E7-B784D4CD2CE3}"/>
              </a:ext>
            </a:extLst>
          </p:cNvPr>
          <p:cNvSpPr/>
          <p:nvPr/>
        </p:nvSpPr>
        <p:spPr>
          <a:xfrm>
            <a:off x="2053067" y="3753202"/>
            <a:ext cx="854074" cy="565126"/>
          </a:xfrm>
          <a:custGeom>
            <a:avLst/>
            <a:gdLst>
              <a:gd name="connsiteX0" fmla="*/ 0 w 880133"/>
              <a:gd name="connsiteY0" fmla="*/ 445663 h 891325"/>
              <a:gd name="connsiteX1" fmla="*/ 440067 w 880133"/>
              <a:gd name="connsiteY1" fmla="*/ 0 h 891325"/>
              <a:gd name="connsiteX2" fmla="*/ 880134 w 880133"/>
              <a:gd name="connsiteY2" fmla="*/ 445663 h 891325"/>
              <a:gd name="connsiteX3" fmla="*/ 440067 w 880133"/>
              <a:gd name="connsiteY3" fmla="*/ 891326 h 891325"/>
              <a:gd name="connsiteX4" fmla="*/ 0 w 880133"/>
              <a:gd name="connsiteY4" fmla="*/ 445663 h 891325"/>
              <a:gd name="connsiteX0" fmla="*/ 77 w 880211"/>
              <a:gd name="connsiteY0" fmla="*/ 445663 h 744677"/>
              <a:gd name="connsiteX1" fmla="*/ 440144 w 880211"/>
              <a:gd name="connsiteY1" fmla="*/ 0 h 744677"/>
              <a:gd name="connsiteX2" fmla="*/ 880211 w 880211"/>
              <a:gd name="connsiteY2" fmla="*/ 445663 h 744677"/>
              <a:gd name="connsiteX3" fmla="*/ 414265 w 880211"/>
              <a:gd name="connsiteY3" fmla="*/ 744677 h 744677"/>
              <a:gd name="connsiteX4" fmla="*/ 77 w 880211"/>
              <a:gd name="connsiteY4" fmla="*/ 445663 h 744677"/>
              <a:gd name="connsiteX0" fmla="*/ 2289 w 882423"/>
              <a:gd name="connsiteY0" fmla="*/ 238654 h 537668"/>
              <a:gd name="connsiteX1" fmla="*/ 571753 w 882423"/>
              <a:gd name="connsiteY1" fmla="*/ 25 h 537668"/>
              <a:gd name="connsiteX2" fmla="*/ 882423 w 882423"/>
              <a:gd name="connsiteY2" fmla="*/ 238654 h 537668"/>
              <a:gd name="connsiteX3" fmla="*/ 416477 w 882423"/>
              <a:gd name="connsiteY3" fmla="*/ 537668 h 537668"/>
              <a:gd name="connsiteX4" fmla="*/ 2289 w 882423"/>
              <a:gd name="connsiteY4" fmla="*/ 238654 h 537668"/>
              <a:gd name="connsiteX0" fmla="*/ 1518 w 770527"/>
              <a:gd name="connsiteY0" fmla="*/ 239632 h 547455"/>
              <a:gd name="connsiteX1" fmla="*/ 570982 w 770527"/>
              <a:gd name="connsiteY1" fmla="*/ 1003 h 547455"/>
              <a:gd name="connsiteX2" fmla="*/ 770527 w 770527"/>
              <a:gd name="connsiteY2" fmla="*/ 331707 h 547455"/>
              <a:gd name="connsiteX3" fmla="*/ 415706 w 770527"/>
              <a:gd name="connsiteY3" fmla="*/ 538646 h 547455"/>
              <a:gd name="connsiteX4" fmla="*/ 1518 w 770527"/>
              <a:gd name="connsiteY4" fmla="*/ 239632 h 547455"/>
              <a:gd name="connsiteX0" fmla="*/ 1295 w 770304"/>
              <a:gd name="connsiteY0" fmla="*/ 142068 h 449891"/>
              <a:gd name="connsiteX1" fmla="*/ 558059 w 770304"/>
              <a:gd name="connsiteY1" fmla="*/ 1864 h 449891"/>
              <a:gd name="connsiteX2" fmla="*/ 770304 w 770304"/>
              <a:gd name="connsiteY2" fmla="*/ 234143 h 449891"/>
              <a:gd name="connsiteX3" fmla="*/ 415483 w 770304"/>
              <a:gd name="connsiteY3" fmla="*/ 441082 h 449891"/>
              <a:gd name="connsiteX4" fmla="*/ 1295 w 770304"/>
              <a:gd name="connsiteY4" fmla="*/ 142068 h 449891"/>
              <a:gd name="connsiteX0" fmla="*/ 2417 w 771426"/>
              <a:gd name="connsiteY0" fmla="*/ 175102 h 482925"/>
              <a:gd name="connsiteX1" fmla="*/ 559181 w 771426"/>
              <a:gd name="connsiteY1" fmla="*/ 34898 h 482925"/>
              <a:gd name="connsiteX2" fmla="*/ 771426 w 771426"/>
              <a:gd name="connsiteY2" fmla="*/ 267177 h 482925"/>
              <a:gd name="connsiteX3" fmla="*/ 416605 w 771426"/>
              <a:gd name="connsiteY3" fmla="*/ 474116 h 482925"/>
              <a:gd name="connsiteX4" fmla="*/ 2417 w 771426"/>
              <a:gd name="connsiteY4" fmla="*/ 175102 h 482925"/>
              <a:gd name="connsiteX0" fmla="*/ 2515 w 854074"/>
              <a:gd name="connsiteY0" fmla="*/ 185115 h 565126"/>
              <a:gd name="connsiteX1" fmla="*/ 559279 w 854074"/>
              <a:gd name="connsiteY1" fmla="*/ 44911 h 565126"/>
              <a:gd name="connsiteX2" fmla="*/ 854074 w 854074"/>
              <a:gd name="connsiteY2" fmla="*/ 426415 h 565126"/>
              <a:gd name="connsiteX3" fmla="*/ 416703 w 854074"/>
              <a:gd name="connsiteY3" fmla="*/ 484129 h 565126"/>
              <a:gd name="connsiteX4" fmla="*/ 2515 w 854074"/>
              <a:gd name="connsiteY4" fmla="*/ 185115 h 565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4074" h="565126">
                <a:moveTo>
                  <a:pt x="2515" y="185115"/>
                </a:moveTo>
                <a:cubicBezTo>
                  <a:pt x="35803" y="-78588"/>
                  <a:pt x="417353" y="4694"/>
                  <a:pt x="559279" y="44911"/>
                </a:cubicBezTo>
                <a:cubicBezTo>
                  <a:pt x="701205" y="85128"/>
                  <a:pt x="854074" y="180282"/>
                  <a:pt x="854074" y="426415"/>
                </a:cubicBezTo>
                <a:cubicBezTo>
                  <a:pt x="854074" y="672548"/>
                  <a:pt x="558629" y="524346"/>
                  <a:pt x="416703" y="484129"/>
                </a:cubicBezTo>
                <a:cubicBezTo>
                  <a:pt x="274777" y="443912"/>
                  <a:pt x="-30773" y="448818"/>
                  <a:pt x="2515" y="185115"/>
                </a:cubicBezTo>
                <a:close/>
              </a:path>
            </a:pathLst>
          </a:custGeom>
          <a:solidFill>
            <a:srgbClr val="A7BF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DF2A3E3A-4C8C-1F3A-47B3-881005CEDEE0}"/>
              </a:ext>
            </a:extLst>
          </p:cNvPr>
          <p:cNvSpPr txBox="1"/>
          <p:nvPr/>
        </p:nvSpPr>
        <p:spPr>
          <a:xfrm>
            <a:off x="2169439" y="3753202"/>
            <a:ext cx="739305" cy="646331"/>
          </a:xfrm>
          <a:prstGeom prst="rect">
            <a:avLst/>
          </a:prstGeom>
          <a:noFill/>
        </p:spPr>
        <p:txBody>
          <a:bodyPr wrap="none" rtlCol="0">
            <a:spAutoFit/>
          </a:bodyPr>
          <a:lstStyle/>
          <a:p>
            <a:r>
              <a:rPr lang="en-US" altLang="zh-CN" sz="3600" dirty="0">
                <a:solidFill>
                  <a:schemeClr val="bg1"/>
                </a:solidFill>
                <a:latin typeface="站酷文艺体" panose="02000603000000000000" pitchFamily="2" charset="-122"/>
                <a:ea typeface="站酷文艺体" panose="02000603000000000000" pitchFamily="2" charset="-122"/>
              </a:rPr>
              <a:t>03</a:t>
            </a:r>
            <a:endParaRPr lang="zh-CN" altLang="en-US" sz="3600" dirty="0">
              <a:solidFill>
                <a:schemeClr val="bg1"/>
              </a:solidFill>
              <a:latin typeface="站酷文艺体" panose="02000603000000000000" pitchFamily="2" charset="-122"/>
              <a:ea typeface="站酷文艺体" panose="02000603000000000000" pitchFamily="2" charset="-122"/>
            </a:endParaRPr>
          </a:p>
        </p:txBody>
      </p:sp>
      <p:sp>
        <p:nvSpPr>
          <p:cNvPr id="29" name="矩形: 圆角 28">
            <a:extLst>
              <a:ext uri="{FF2B5EF4-FFF2-40B4-BE49-F238E27FC236}">
                <a16:creationId xmlns:a16="http://schemas.microsoft.com/office/drawing/2014/main" id="{A8F7249D-E9A1-7224-796E-7326238DFC5D}"/>
              </a:ext>
            </a:extLst>
          </p:cNvPr>
          <p:cNvSpPr/>
          <p:nvPr/>
        </p:nvSpPr>
        <p:spPr>
          <a:xfrm>
            <a:off x="6380218" y="3698593"/>
            <a:ext cx="3823461" cy="539257"/>
          </a:xfrm>
          <a:prstGeom prst="roundRect">
            <a:avLst/>
          </a:prstGeom>
          <a:solidFill>
            <a:srgbClr val="79976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a:extLst>
              <a:ext uri="{FF2B5EF4-FFF2-40B4-BE49-F238E27FC236}">
                <a16:creationId xmlns:a16="http://schemas.microsoft.com/office/drawing/2014/main" id="{60C251E4-2403-D0EE-1254-CAF5B4BD30AE}"/>
              </a:ext>
            </a:extLst>
          </p:cNvPr>
          <p:cNvSpPr txBox="1"/>
          <p:nvPr/>
        </p:nvSpPr>
        <p:spPr>
          <a:xfrm>
            <a:off x="7143981" y="3811223"/>
            <a:ext cx="3387535" cy="338554"/>
          </a:xfrm>
          <a:prstGeom prst="rect">
            <a:avLst/>
          </a:prstGeom>
          <a:noFill/>
        </p:spPr>
        <p:txBody>
          <a:bodyPr wrap="square" rtlCol="0">
            <a:spAutoFit/>
          </a:bodyPr>
          <a:lstStyle>
            <a:defPPr>
              <a:defRPr lang="zh-CN"/>
            </a:defPPr>
            <a:lvl1pPr>
              <a:defRPr b="1">
                <a:solidFill>
                  <a:schemeClr val="bg1"/>
                </a:solidFill>
              </a:defRPr>
            </a:lvl1pPr>
          </a:lstStyle>
          <a:p>
            <a:r>
              <a:rPr lang="zh-CN" altLang="en-US" sz="1600" dirty="0"/>
              <a:t>作品使用说明及技术特点与优势</a:t>
            </a:r>
          </a:p>
        </p:txBody>
      </p:sp>
      <p:sp>
        <p:nvSpPr>
          <p:cNvPr id="32" name="椭圆 3">
            <a:extLst>
              <a:ext uri="{FF2B5EF4-FFF2-40B4-BE49-F238E27FC236}">
                <a16:creationId xmlns:a16="http://schemas.microsoft.com/office/drawing/2014/main" id="{E9F5BF6A-D79D-3169-2AD0-CB9099EF4C93}"/>
              </a:ext>
            </a:extLst>
          </p:cNvPr>
          <p:cNvSpPr/>
          <p:nvPr/>
        </p:nvSpPr>
        <p:spPr>
          <a:xfrm>
            <a:off x="6293093" y="3672724"/>
            <a:ext cx="854074" cy="565126"/>
          </a:xfrm>
          <a:custGeom>
            <a:avLst/>
            <a:gdLst>
              <a:gd name="connsiteX0" fmla="*/ 0 w 880133"/>
              <a:gd name="connsiteY0" fmla="*/ 445663 h 891325"/>
              <a:gd name="connsiteX1" fmla="*/ 440067 w 880133"/>
              <a:gd name="connsiteY1" fmla="*/ 0 h 891325"/>
              <a:gd name="connsiteX2" fmla="*/ 880134 w 880133"/>
              <a:gd name="connsiteY2" fmla="*/ 445663 h 891325"/>
              <a:gd name="connsiteX3" fmla="*/ 440067 w 880133"/>
              <a:gd name="connsiteY3" fmla="*/ 891326 h 891325"/>
              <a:gd name="connsiteX4" fmla="*/ 0 w 880133"/>
              <a:gd name="connsiteY4" fmla="*/ 445663 h 891325"/>
              <a:gd name="connsiteX0" fmla="*/ 77 w 880211"/>
              <a:gd name="connsiteY0" fmla="*/ 445663 h 744677"/>
              <a:gd name="connsiteX1" fmla="*/ 440144 w 880211"/>
              <a:gd name="connsiteY1" fmla="*/ 0 h 744677"/>
              <a:gd name="connsiteX2" fmla="*/ 880211 w 880211"/>
              <a:gd name="connsiteY2" fmla="*/ 445663 h 744677"/>
              <a:gd name="connsiteX3" fmla="*/ 414265 w 880211"/>
              <a:gd name="connsiteY3" fmla="*/ 744677 h 744677"/>
              <a:gd name="connsiteX4" fmla="*/ 77 w 880211"/>
              <a:gd name="connsiteY4" fmla="*/ 445663 h 744677"/>
              <a:gd name="connsiteX0" fmla="*/ 2289 w 882423"/>
              <a:gd name="connsiteY0" fmla="*/ 238654 h 537668"/>
              <a:gd name="connsiteX1" fmla="*/ 571753 w 882423"/>
              <a:gd name="connsiteY1" fmla="*/ 25 h 537668"/>
              <a:gd name="connsiteX2" fmla="*/ 882423 w 882423"/>
              <a:gd name="connsiteY2" fmla="*/ 238654 h 537668"/>
              <a:gd name="connsiteX3" fmla="*/ 416477 w 882423"/>
              <a:gd name="connsiteY3" fmla="*/ 537668 h 537668"/>
              <a:gd name="connsiteX4" fmla="*/ 2289 w 882423"/>
              <a:gd name="connsiteY4" fmla="*/ 238654 h 537668"/>
              <a:gd name="connsiteX0" fmla="*/ 1518 w 770527"/>
              <a:gd name="connsiteY0" fmla="*/ 239632 h 547455"/>
              <a:gd name="connsiteX1" fmla="*/ 570982 w 770527"/>
              <a:gd name="connsiteY1" fmla="*/ 1003 h 547455"/>
              <a:gd name="connsiteX2" fmla="*/ 770527 w 770527"/>
              <a:gd name="connsiteY2" fmla="*/ 331707 h 547455"/>
              <a:gd name="connsiteX3" fmla="*/ 415706 w 770527"/>
              <a:gd name="connsiteY3" fmla="*/ 538646 h 547455"/>
              <a:gd name="connsiteX4" fmla="*/ 1518 w 770527"/>
              <a:gd name="connsiteY4" fmla="*/ 239632 h 547455"/>
              <a:gd name="connsiteX0" fmla="*/ 1295 w 770304"/>
              <a:gd name="connsiteY0" fmla="*/ 142068 h 449891"/>
              <a:gd name="connsiteX1" fmla="*/ 558059 w 770304"/>
              <a:gd name="connsiteY1" fmla="*/ 1864 h 449891"/>
              <a:gd name="connsiteX2" fmla="*/ 770304 w 770304"/>
              <a:gd name="connsiteY2" fmla="*/ 234143 h 449891"/>
              <a:gd name="connsiteX3" fmla="*/ 415483 w 770304"/>
              <a:gd name="connsiteY3" fmla="*/ 441082 h 449891"/>
              <a:gd name="connsiteX4" fmla="*/ 1295 w 770304"/>
              <a:gd name="connsiteY4" fmla="*/ 142068 h 449891"/>
              <a:gd name="connsiteX0" fmla="*/ 2417 w 771426"/>
              <a:gd name="connsiteY0" fmla="*/ 175102 h 482925"/>
              <a:gd name="connsiteX1" fmla="*/ 559181 w 771426"/>
              <a:gd name="connsiteY1" fmla="*/ 34898 h 482925"/>
              <a:gd name="connsiteX2" fmla="*/ 771426 w 771426"/>
              <a:gd name="connsiteY2" fmla="*/ 267177 h 482925"/>
              <a:gd name="connsiteX3" fmla="*/ 416605 w 771426"/>
              <a:gd name="connsiteY3" fmla="*/ 474116 h 482925"/>
              <a:gd name="connsiteX4" fmla="*/ 2417 w 771426"/>
              <a:gd name="connsiteY4" fmla="*/ 175102 h 482925"/>
              <a:gd name="connsiteX0" fmla="*/ 2515 w 854074"/>
              <a:gd name="connsiteY0" fmla="*/ 185115 h 565126"/>
              <a:gd name="connsiteX1" fmla="*/ 559279 w 854074"/>
              <a:gd name="connsiteY1" fmla="*/ 44911 h 565126"/>
              <a:gd name="connsiteX2" fmla="*/ 854074 w 854074"/>
              <a:gd name="connsiteY2" fmla="*/ 426415 h 565126"/>
              <a:gd name="connsiteX3" fmla="*/ 416703 w 854074"/>
              <a:gd name="connsiteY3" fmla="*/ 484129 h 565126"/>
              <a:gd name="connsiteX4" fmla="*/ 2515 w 854074"/>
              <a:gd name="connsiteY4" fmla="*/ 185115 h 565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4074" h="565126">
                <a:moveTo>
                  <a:pt x="2515" y="185115"/>
                </a:moveTo>
                <a:cubicBezTo>
                  <a:pt x="35803" y="-78588"/>
                  <a:pt x="417353" y="4694"/>
                  <a:pt x="559279" y="44911"/>
                </a:cubicBezTo>
                <a:cubicBezTo>
                  <a:pt x="701205" y="85128"/>
                  <a:pt x="854074" y="180282"/>
                  <a:pt x="854074" y="426415"/>
                </a:cubicBezTo>
                <a:cubicBezTo>
                  <a:pt x="854074" y="672548"/>
                  <a:pt x="558629" y="524346"/>
                  <a:pt x="416703" y="484129"/>
                </a:cubicBezTo>
                <a:cubicBezTo>
                  <a:pt x="274777" y="443912"/>
                  <a:pt x="-30773" y="448818"/>
                  <a:pt x="2515" y="185115"/>
                </a:cubicBezTo>
                <a:close/>
              </a:path>
            </a:pathLst>
          </a:custGeom>
          <a:solidFill>
            <a:srgbClr val="A7BF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a:extLst>
              <a:ext uri="{FF2B5EF4-FFF2-40B4-BE49-F238E27FC236}">
                <a16:creationId xmlns:a16="http://schemas.microsoft.com/office/drawing/2014/main" id="{24EE55DA-AA70-9785-0E77-5761F5274325}"/>
              </a:ext>
            </a:extLst>
          </p:cNvPr>
          <p:cNvSpPr txBox="1"/>
          <p:nvPr/>
        </p:nvSpPr>
        <p:spPr>
          <a:xfrm>
            <a:off x="6409465" y="3672724"/>
            <a:ext cx="737702" cy="646331"/>
          </a:xfrm>
          <a:prstGeom prst="rect">
            <a:avLst/>
          </a:prstGeom>
          <a:noFill/>
        </p:spPr>
        <p:txBody>
          <a:bodyPr wrap="none" rtlCol="0">
            <a:spAutoFit/>
          </a:bodyPr>
          <a:lstStyle/>
          <a:p>
            <a:r>
              <a:rPr lang="en-US" altLang="zh-CN" sz="3600" dirty="0">
                <a:solidFill>
                  <a:schemeClr val="bg1"/>
                </a:solidFill>
                <a:latin typeface="站酷文艺体" panose="02000603000000000000" pitchFamily="2" charset="-122"/>
                <a:ea typeface="站酷文艺体" panose="02000603000000000000" pitchFamily="2" charset="-122"/>
              </a:rPr>
              <a:t>04</a:t>
            </a:r>
            <a:endParaRPr lang="zh-CN" altLang="en-US" sz="3600" dirty="0">
              <a:solidFill>
                <a:schemeClr val="bg1"/>
              </a:solidFill>
              <a:latin typeface="站酷文艺体" panose="02000603000000000000" pitchFamily="2" charset="-122"/>
              <a:ea typeface="站酷文艺体" panose="02000603000000000000" pitchFamily="2" charset="-122"/>
            </a:endParaRPr>
          </a:p>
        </p:txBody>
      </p:sp>
    </p:spTree>
    <p:extLst>
      <p:ext uri="{BB962C8B-B14F-4D97-AF65-F5344CB8AC3E}">
        <p14:creationId xmlns:p14="http://schemas.microsoft.com/office/powerpoint/2010/main" val="210803944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a:extLst>
              <a:ext uri="{FF2B5EF4-FFF2-40B4-BE49-F238E27FC236}">
                <a16:creationId xmlns:a16="http://schemas.microsoft.com/office/drawing/2014/main" id="{C606C3B1-FD9D-425B-A4AA-A876AFD79DE2}"/>
              </a:ext>
            </a:extLst>
          </p:cNvPr>
          <p:cNvGrpSpPr/>
          <p:nvPr/>
        </p:nvGrpSpPr>
        <p:grpSpPr>
          <a:xfrm>
            <a:off x="247893" y="232781"/>
            <a:ext cx="4171707" cy="646331"/>
            <a:chOff x="247893" y="232781"/>
            <a:chExt cx="4171707" cy="646331"/>
          </a:xfrm>
        </p:grpSpPr>
        <p:sp>
          <p:nvSpPr>
            <p:cNvPr id="16" name="文本框 15">
              <a:extLst>
                <a:ext uri="{FF2B5EF4-FFF2-40B4-BE49-F238E27FC236}">
                  <a16:creationId xmlns:a16="http://schemas.microsoft.com/office/drawing/2014/main" id="{7134A5CE-C567-4576-B8E5-168B9C1467C3}"/>
                </a:ext>
              </a:extLst>
            </p:cNvPr>
            <p:cNvSpPr txBox="1"/>
            <p:nvPr/>
          </p:nvSpPr>
          <p:spPr>
            <a:xfrm>
              <a:off x="1215153" y="339128"/>
              <a:ext cx="3204447" cy="461665"/>
            </a:xfrm>
            <a:prstGeom prst="rect">
              <a:avLst/>
            </a:prstGeom>
            <a:noFill/>
          </p:spPr>
          <p:txBody>
            <a:bodyPr wrap="square" rtlCol="0">
              <a:spAutoFit/>
            </a:bodyPr>
            <a:lstStyle/>
            <a:p>
              <a:r>
                <a:rPr lang="zh-CN" altLang="en-US" sz="2400" b="1" dirty="0">
                  <a:solidFill>
                    <a:srgbClr val="79976B"/>
                  </a:solidFill>
                </a:rPr>
                <a:t>设计目的和基本思路</a:t>
              </a:r>
            </a:p>
          </p:txBody>
        </p:sp>
        <p:sp>
          <p:nvSpPr>
            <p:cNvPr id="17" name="椭圆 3">
              <a:extLst>
                <a:ext uri="{FF2B5EF4-FFF2-40B4-BE49-F238E27FC236}">
                  <a16:creationId xmlns:a16="http://schemas.microsoft.com/office/drawing/2014/main" id="{F482C65D-ACA2-4CA0-BE1B-EFD6BE173921}"/>
                </a:ext>
              </a:extLst>
            </p:cNvPr>
            <p:cNvSpPr/>
            <p:nvPr/>
          </p:nvSpPr>
          <p:spPr>
            <a:xfrm>
              <a:off x="247893" y="232781"/>
              <a:ext cx="854074" cy="565126"/>
            </a:xfrm>
            <a:custGeom>
              <a:avLst/>
              <a:gdLst>
                <a:gd name="connsiteX0" fmla="*/ 0 w 880133"/>
                <a:gd name="connsiteY0" fmla="*/ 445663 h 891325"/>
                <a:gd name="connsiteX1" fmla="*/ 440067 w 880133"/>
                <a:gd name="connsiteY1" fmla="*/ 0 h 891325"/>
                <a:gd name="connsiteX2" fmla="*/ 880134 w 880133"/>
                <a:gd name="connsiteY2" fmla="*/ 445663 h 891325"/>
                <a:gd name="connsiteX3" fmla="*/ 440067 w 880133"/>
                <a:gd name="connsiteY3" fmla="*/ 891326 h 891325"/>
                <a:gd name="connsiteX4" fmla="*/ 0 w 880133"/>
                <a:gd name="connsiteY4" fmla="*/ 445663 h 891325"/>
                <a:gd name="connsiteX0" fmla="*/ 77 w 880211"/>
                <a:gd name="connsiteY0" fmla="*/ 445663 h 744677"/>
                <a:gd name="connsiteX1" fmla="*/ 440144 w 880211"/>
                <a:gd name="connsiteY1" fmla="*/ 0 h 744677"/>
                <a:gd name="connsiteX2" fmla="*/ 880211 w 880211"/>
                <a:gd name="connsiteY2" fmla="*/ 445663 h 744677"/>
                <a:gd name="connsiteX3" fmla="*/ 414265 w 880211"/>
                <a:gd name="connsiteY3" fmla="*/ 744677 h 744677"/>
                <a:gd name="connsiteX4" fmla="*/ 77 w 880211"/>
                <a:gd name="connsiteY4" fmla="*/ 445663 h 744677"/>
                <a:gd name="connsiteX0" fmla="*/ 2289 w 882423"/>
                <a:gd name="connsiteY0" fmla="*/ 238654 h 537668"/>
                <a:gd name="connsiteX1" fmla="*/ 571753 w 882423"/>
                <a:gd name="connsiteY1" fmla="*/ 25 h 537668"/>
                <a:gd name="connsiteX2" fmla="*/ 882423 w 882423"/>
                <a:gd name="connsiteY2" fmla="*/ 238654 h 537668"/>
                <a:gd name="connsiteX3" fmla="*/ 416477 w 882423"/>
                <a:gd name="connsiteY3" fmla="*/ 537668 h 537668"/>
                <a:gd name="connsiteX4" fmla="*/ 2289 w 882423"/>
                <a:gd name="connsiteY4" fmla="*/ 238654 h 537668"/>
                <a:gd name="connsiteX0" fmla="*/ 1518 w 770527"/>
                <a:gd name="connsiteY0" fmla="*/ 239632 h 547455"/>
                <a:gd name="connsiteX1" fmla="*/ 570982 w 770527"/>
                <a:gd name="connsiteY1" fmla="*/ 1003 h 547455"/>
                <a:gd name="connsiteX2" fmla="*/ 770527 w 770527"/>
                <a:gd name="connsiteY2" fmla="*/ 331707 h 547455"/>
                <a:gd name="connsiteX3" fmla="*/ 415706 w 770527"/>
                <a:gd name="connsiteY3" fmla="*/ 538646 h 547455"/>
                <a:gd name="connsiteX4" fmla="*/ 1518 w 770527"/>
                <a:gd name="connsiteY4" fmla="*/ 239632 h 547455"/>
                <a:gd name="connsiteX0" fmla="*/ 1295 w 770304"/>
                <a:gd name="connsiteY0" fmla="*/ 142068 h 449891"/>
                <a:gd name="connsiteX1" fmla="*/ 558059 w 770304"/>
                <a:gd name="connsiteY1" fmla="*/ 1864 h 449891"/>
                <a:gd name="connsiteX2" fmla="*/ 770304 w 770304"/>
                <a:gd name="connsiteY2" fmla="*/ 234143 h 449891"/>
                <a:gd name="connsiteX3" fmla="*/ 415483 w 770304"/>
                <a:gd name="connsiteY3" fmla="*/ 441082 h 449891"/>
                <a:gd name="connsiteX4" fmla="*/ 1295 w 770304"/>
                <a:gd name="connsiteY4" fmla="*/ 142068 h 449891"/>
                <a:gd name="connsiteX0" fmla="*/ 2417 w 771426"/>
                <a:gd name="connsiteY0" fmla="*/ 175102 h 482925"/>
                <a:gd name="connsiteX1" fmla="*/ 559181 w 771426"/>
                <a:gd name="connsiteY1" fmla="*/ 34898 h 482925"/>
                <a:gd name="connsiteX2" fmla="*/ 771426 w 771426"/>
                <a:gd name="connsiteY2" fmla="*/ 267177 h 482925"/>
                <a:gd name="connsiteX3" fmla="*/ 416605 w 771426"/>
                <a:gd name="connsiteY3" fmla="*/ 474116 h 482925"/>
                <a:gd name="connsiteX4" fmla="*/ 2417 w 771426"/>
                <a:gd name="connsiteY4" fmla="*/ 175102 h 482925"/>
                <a:gd name="connsiteX0" fmla="*/ 2515 w 854074"/>
                <a:gd name="connsiteY0" fmla="*/ 185115 h 565126"/>
                <a:gd name="connsiteX1" fmla="*/ 559279 w 854074"/>
                <a:gd name="connsiteY1" fmla="*/ 44911 h 565126"/>
                <a:gd name="connsiteX2" fmla="*/ 854074 w 854074"/>
                <a:gd name="connsiteY2" fmla="*/ 426415 h 565126"/>
                <a:gd name="connsiteX3" fmla="*/ 416703 w 854074"/>
                <a:gd name="connsiteY3" fmla="*/ 484129 h 565126"/>
                <a:gd name="connsiteX4" fmla="*/ 2515 w 854074"/>
                <a:gd name="connsiteY4" fmla="*/ 185115 h 565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4074" h="565126">
                  <a:moveTo>
                    <a:pt x="2515" y="185115"/>
                  </a:moveTo>
                  <a:cubicBezTo>
                    <a:pt x="35803" y="-78588"/>
                    <a:pt x="417353" y="4694"/>
                    <a:pt x="559279" y="44911"/>
                  </a:cubicBezTo>
                  <a:cubicBezTo>
                    <a:pt x="701205" y="85128"/>
                    <a:pt x="854074" y="180282"/>
                    <a:pt x="854074" y="426415"/>
                  </a:cubicBezTo>
                  <a:cubicBezTo>
                    <a:pt x="854074" y="672548"/>
                    <a:pt x="558629" y="524346"/>
                    <a:pt x="416703" y="484129"/>
                  </a:cubicBezTo>
                  <a:cubicBezTo>
                    <a:pt x="274777" y="443912"/>
                    <a:pt x="-30773" y="448818"/>
                    <a:pt x="2515" y="185115"/>
                  </a:cubicBezTo>
                  <a:close/>
                </a:path>
              </a:pathLst>
            </a:custGeom>
            <a:solidFill>
              <a:srgbClr val="A7BF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3CFF6CB0-32F2-49A9-B158-ABAC7AB29373}"/>
                </a:ext>
              </a:extLst>
            </p:cNvPr>
            <p:cNvSpPr txBox="1"/>
            <p:nvPr/>
          </p:nvSpPr>
          <p:spPr>
            <a:xfrm>
              <a:off x="364265" y="232781"/>
              <a:ext cx="737702" cy="646331"/>
            </a:xfrm>
            <a:prstGeom prst="rect">
              <a:avLst/>
            </a:prstGeom>
            <a:noFill/>
          </p:spPr>
          <p:txBody>
            <a:bodyPr wrap="none" rtlCol="0">
              <a:spAutoFit/>
            </a:bodyPr>
            <a:lstStyle/>
            <a:p>
              <a:r>
                <a:rPr lang="en-US" altLang="zh-CN" sz="3600" dirty="0">
                  <a:solidFill>
                    <a:schemeClr val="bg1"/>
                  </a:solidFill>
                  <a:latin typeface="站酷文艺体" panose="02000603000000000000" pitchFamily="2" charset="-122"/>
                  <a:ea typeface="站酷文艺体" panose="02000603000000000000" pitchFamily="2" charset="-122"/>
                </a:rPr>
                <a:t>01</a:t>
              </a:r>
              <a:endParaRPr lang="zh-CN" altLang="en-US" sz="3600" dirty="0">
                <a:solidFill>
                  <a:schemeClr val="bg1"/>
                </a:solidFill>
                <a:latin typeface="站酷文艺体" panose="02000603000000000000" pitchFamily="2" charset="-122"/>
                <a:ea typeface="站酷文艺体" panose="02000603000000000000" pitchFamily="2" charset="-122"/>
              </a:endParaRPr>
            </a:p>
          </p:txBody>
        </p:sp>
      </p:grpSp>
      <p:sp>
        <p:nvSpPr>
          <p:cNvPr id="2" name="文本框 1">
            <a:extLst>
              <a:ext uri="{FF2B5EF4-FFF2-40B4-BE49-F238E27FC236}">
                <a16:creationId xmlns:a16="http://schemas.microsoft.com/office/drawing/2014/main" id="{C3273C16-2934-1775-5714-B2EB9FBD5DBD}"/>
              </a:ext>
            </a:extLst>
          </p:cNvPr>
          <p:cNvSpPr txBox="1"/>
          <p:nvPr/>
        </p:nvSpPr>
        <p:spPr>
          <a:xfrm>
            <a:off x="674930" y="1230967"/>
            <a:ext cx="3075424" cy="4524315"/>
          </a:xfrm>
          <a:prstGeom prst="rect">
            <a:avLst/>
          </a:prstGeom>
          <a:noFill/>
        </p:spPr>
        <p:txBody>
          <a:bodyPr wrap="square">
            <a:spAutoFit/>
          </a:bodyPr>
          <a:lstStyle/>
          <a:p>
            <a:r>
              <a:rPr lang="zh-CN" altLang="en-US" sz="2400" b="1" dirty="0">
                <a:solidFill>
                  <a:srgbClr val="79976B"/>
                </a:solidFill>
              </a:rPr>
              <a:t>智行</a:t>
            </a:r>
            <a:r>
              <a:rPr lang="en-US" altLang="zh-CN" sz="2400" b="1" dirty="0">
                <a:solidFill>
                  <a:srgbClr val="79976B"/>
                </a:solidFill>
              </a:rPr>
              <a:t>——</a:t>
            </a:r>
            <a:r>
              <a:rPr lang="zh-CN" altLang="en-US" sz="2400" b="1" dirty="0">
                <a:solidFill>
                  <a:srgbClr val="79976B"/>
                </a:solidFill>
              </a:rPr>
              <a:t>智能交通灯控制系统主要目的是通过控制交通灯的灯色变化来有效地管理道路交通，确保车辆和行人的安全，提高交通流畅度。基本思路是利用传感器实时监测道路的车流量和特殊情况，通过微控制器处理数据并控制交通灯的信号变化。</a:t>
            </a:r>
          </a:p>
        </p:txBody>
      </p:sp>
      <p:pic>
        <p:nvPicPr>
          <p:cNvPr id="3" name="DF80B781166B4177853D83CDAEFE3A87">
            <a:hlinkClick r:id="" action="ppaction://media"/>
            <a:extLst>
              <a:ext uri="{FF2B5EF4-FFF2-40B4-BE49-F238E27FC236}">
                <a16:creationId xmlns:a16="http://schemas.microsoft.com/office/drawing/2014/main" id="{C4A5C350-28F1-4EEF-8CC9-F5E19BBE366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rot="16200000">
            <a:off x="5549992" y="-272346"/>
            <a:ext cx="4164013" cy="7402690"/>
          </a:xfrm>
          <a:prstGeom prst="rect">
            <a:avLst/>
          </a:prstGeom>
        </p:spPr>
      </p:pic>
    </p:spTree>
    <p:extLst>
      <p:ext uri="{BB962C8B-B14F-4D97-AF65-F5344CB8AC3E}">
        <p14:creationId xmlns:p14="http://schemas.microsoft.com/office/powerpoint/2010/main" val="308644033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mmexport1700289881608">
            <a:extLst>
              <a:ext uri="{FF2B5EF4-FFF2-40B4-BE49-F238E27FC236}">
                <a16:creationId xmlns:a16="http://schemas.microsoft.com/office/drawing/2014/main" id="{7F074D86-8B46-4C0E-9A29-C4757D60D7F9}"/>
              </a:ext>
            </a:extLst>
          </p:cNvPr>
          <p:cNvPicPr/>
          <p:nvPr/>
        </p:nvPicPr>
        <p:blipFill>
          <a:blip r:embed="rId2"/>
          <a:stretch>
            <a:fillRect/>
          </a:stretch>
        </p:blipFill>
        <p:spPr>
          <a:xfrm>
            <a:off x="2050097" y="883423"/>
            <a:ext cx="9370378" cy="5849303"/>
          </a:xfrm>
          <a:prstGeom prst="rect">
            <a:avLst/>
          </a:prstGeom>
        </p:spPr>
      </p:pic>
      <p:sp>
        <p:nvSpPr>
          <p:cNvPr id="4" name="文本框 3">
            <a:extLst>
              <a:ext uri="{FF2B5EF4-FFF2-40B4-BE49-F238E27FC236}">
                <a16:creationId xmlns:a16="http://schemas.microsoft.com/office/drawing/2014/main" id="{DB448FF8-F8AA-4C23-AD02-587BB0BDA2FC}"/>
              </a:ext>
            </a:extLst>
          </p:cNvPr>
          <p:cNvSpPr txBox="1"/>
          <p:nvPr/>
        </p:nvSpPr>
        <p:spPr>
          <a:xfrm>
            <a:off x="771525" y="449897"/>
            <a:ext cx="4137026" cy="3231654"/>
          </a:xfrm>
          <a:prstGeom prst="rect">
            <a:avLst/>
          </a:prstGeom>
          <a:noFill/>
        </p:spPr>
        <p:txBody>
          <a:bodyPr wrap="square">
            <a:spAutoFit/>
          </a:bodyPr>
          <a:lstStyle/>
          <a:p>
            <a:pPr indent="266700" algn="just"/>
            <a:r>
              <a:rPr lang="zh-CN" altLang="zh-CN" sz="2400" b="1" kern="100" dirty="0">
                <a:solidFill>
                  <a:schemeClr val="accent1"/>
                </a:solidFill>
                <a:effectLst/>
                <a:latin typeface="字魂255号-波纹艺术黑" panose="00000500000000000000" pitchFamily="2" charset="-122"/>
                <a:ea typeface="字魂255号-波纹艺术黑" panose="00000500000000000000" pitchFamily="2" charset="-122"/>
                <a:cs typeface="宋体" panose="02010600030101010101" pitchFamily="2" charset="-122"/>
              </a:rPr>
              <a:t>交通灯控制系统功能如下：</a:t>
            </a:r>
            <a:endParaRPr lang="zh-CN" altLang="zh-CN" sz="2400" b="1" kern="100" dirty="0">
              <a:solidFill>
                <a:schemeClr val="accent1"/>
              </a:solidFill>
              <a:effectLst/>
              <a:latin typeface="字魂255号-波纹艺术黑" panose="00000500000000000000" pitchFamily="2" charset="-122"/>
              <a:ea typeface="字魂255号-波纹艺术黑" panose="00000500000000000000" pitchFamily="2" charset="-122"/>
              <a:cs typeface="Times New Roman" panose="02020603050405020304" pitchFamily="18" charset="0"/>
            </a:endParaRPr>
          </a:p>
          <a:p>
            <a:pPr marL="342900" lvl="0" indent="-342900" algn="just">
              <a:buFont typeface="+mj-lt"/>
              <a:buAutoNum type="arabicPeriod"/>
            </a:pPr>
            <a:r>
              <a:rPr lang="zh-CN" altLang="zh-CN" b="1" kern="100" dirty="0">
                <a:solidFill>
                  <a:schemeClr val="accent6"/>
                </a:solidFill>
                <a:effectLst/>
                <a:latin typeface="字魂255号-波纹艺术黑" panose="00000500000000000000" pitchFamily="2" charset="-122"/>
                <a:ea typeface="字魂255号-波纹艺术黑" panose="00000500000000000000" pitchFamily="2" charset="-122"/>
                <a:cs typeface="宋体" panose="02010600030101010101" pitchFamily="2" charset="-122"/>
              </a:rPr>
              <a:t>正常运行状态：东西车道红灯、南北车道绿灯→红灯还剩</a:t>
            </a:r>
            <a:r>
              <a:rPr lang="en-US" altLang="zh-CN" b="1" kern="100" dirty="0">
                <a:solidFill>
                  <a:schemeClr val="accent6"/>
                </a:solidFill>
                <a:effectLst/>
                <a:latin typeface="字魂255号-波纹艺术黑" panose="00000500000000000000" pitchFamily="2" charset="-122"/>
                <a:ea typeface="字魂255号-波纹艺术黑" panose="00000500000000000000" pitchFamily="2" charset="-122"/>
                <a:cs typeface="宋体" panose="02010600030101010101" pitchFamily="2" charset="-122"/>
              </a:rPr>
              <a:t>3</a:t>
            </a:r>
            <a:r>
              <a:rPr lang="zh-CN" altLang="zh-CN" b="1" kern="100" dirty="0">
                <a:solidFill>
                  <a:schemeClr val="accent6"/>
                </a:solidFill>
                <a:effectLst/>
                <a:latin typeface="字魂255号-波纹艺术黑" panose="00000500000000000000" pitchFamily="2" charset="-122"/>
                <a:ea typeface="字魂255号-波纹艺术黑" panose="00000500000000000000" pitchFamily="2" charset="-122"/>
                <a:cs typeface="宋体" panose="02010600030101010101" pitchFamily="2" charset="-122"/>
              </a:rPr>
              <a:t>秒时，东西车道红灯闪烁、南北车道黄灯→东西车道绿灯、南北车道红灯，如此反复；</a:t>
            </a:r>
            <a:endParaRPr lang="zh-CN" altLang="zh-CN" b="1" kern="100" dirty="0">
              <a:solidFill>
                <a:schemeClr val="accent6"/>
              </a:solidFill>
              <a:effectLst/>
              <a:latin typeface="字魂255号-波纹艺术黑" panose="00000500000000000000" pitchFamily="2" charset="-122"/>
              <a:ea typeface="字魂255号-波纹艺术黑" panose="00000500000000000000" pitchFamily="2" charset="-122"/>
              <a:cs typeface="Times New Roman" panose="02020603050405020304" pitchFamily="18" charset="0"/>
            </a:endParaRPr>
          </a:p>
          <a:p>
            <a:pPr marL="342900" lvl="0" indent="-342900" algn="just">
              <a:buFont typeface="+mj-lt"/>
              <a:buAutoNum type="arabicPeriod"/>
            </a:pPr>
            <a:r>
              <a:rPr lang="zh-CN" altLang="zh-CN" b="1" kern="100" dirty="0">
                <a:solidFill>
                  <a:schemeClr val="accent6"/>
                </a:solidFill>
                <a:effectLst/>
                <a:latin typeface="字魂255号-波纹艺术黑" panose="00000500000000000000" pitchFamily="2" charset="-122"/>
                <a:ea typeface="字魂255号-波纹艺术黑" panose="00000500000000000000" pitchFamily="2" charset="-122"/>
                <a:cs typeface="宋体" panose="02010600030101010101" pitchFamily="2" charset="-122"/>
              </a:rPr>
              <a:t>夜间车流量较小状态：东西车道黄灯闪烁、南北车道黄灯闪烁，提示减速慢行；</a:t>
            </a:r>
            <a:endParaRPr lang="zh-CN" altLang="zh-CN" b="1" kern="100" dirty="0">
              <a:solidFill>
                <a:schemeClr val="accent6"/>
              </a:solidFill>
              <a:effectLst/>
              <a:latin typeface="字魂255号-波纹艺术黑" panose="00000500000000000000" pitchFamily="2" charset="-122"/>
              <a:ea typeface="字魂255号-波纹艺术黑" panose="00000500000000000000" pitchFamily="2" charset="-122"/>
              <a:cs typeface="Times New Roman" panose="02020603050405020304" pitchFamily="18" charset="0"/>
            </a:endParaRPr>
          </a:p>
          <a:p>
            <a:pPr marL="342900" lvl="0" indent="-342900" algn="just">
              <a:buFont typeface="+mj-lt"/>
              <a:buAutoNum type="arabicPeriod"/>
            </a:pPr>
            <a:r>
              <a:rPr lang="zh-CN" altLang="zh-CN" b="1" kern="100" dirty="0">
                <a:solidFill>
                  <a:schemeClr val="accent6"/>
                </a:solidFill>
                <a:effectLst/>
                <a:latin typeface="字魂255号-波纹艺术黑" panose="00000500000000000000" pitchFamily="2" charset="-122"/>
                <a:ea typeface="字魂255号-波纹艺术黑" panose="00000500000000000000" pitchFamily="2" charset="-122"/>
                <a:cs typeface="宋体" panose="02010600030101010101" pitchFamily="2" charset="-122"/>
              </a:rPr>
              <a:t>出现紧急情况状态：东西车道红灯、南北车道红灯</a:t>
            </a:r>
            <a:endParaRPr lang="zh-CN" altLang="zh-CN" b="1" kern="100" dirty="0">
              <a:solidFill>
                <a:schemeClr val="accent6"/>
              </a:solidFill>
              <a:effectLst/>
              <a:latin typeface="字魂255号-波纹艺术黑" panose="00000500000000000000" pitchFamily="2" charset="-122"/>
              <a:ea typeface="字魂255号-波纹艺术黑" panose="00000500000000000000" pitchFamily="2" charset="-122"/>
              <a:cs typeface="Times New Roman" panose="02020603050405020304" pitchFamily="18" charset="0"/>
            </a:endParaRPr>
          </a:p>
        </p:txBody>
      </p:sp>
      <p:pic>
        <p:nvPicPr>
          <p:cNvPr id="5" name="图片 4">
            <a:extLst>
              <a:ext uri="{FF2B5EF4-FFF2-40B4-BE49-F238E27FC236}">
                <a16:creationId xmlns:a16="http://schemas.microsoft.com/office/drawing/2014/main" id="{2BBF132A-B6DF-48EB-A44D-5200A28EB8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8281395" y="4619171"/>
            <a:ext cx="1811619" cy="2415491"/>
          </a:xfrm>
          <a:prstGeom prst="rect">
            <a:avLst/>
          </a:prstGeom>
        </p:spPr>
      </p:pic>
    </p:spTree>
    <p:extLst>
      <p:ext uri="{BB962C8B-B14F-4D97-AF65-F5344CB8AC3E}">
        <p14:creationId xmlns:p14="http://schemas.microsoft.com/office/powerpoint/2010/main" val="29622168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a:extLst>
              <a:ext uri="{FF2B5EF4-FFF2-40B4-BE49-F238E27FC236}">
                <a16:creationId xmlns:a16="http://schemas.microsoft.com/office/drawing/2014/main" id="{C606C3B1-FD9D-425B-A4AA-A876AFD79DE2}"/>
              </a:ext>
            </a:extLst>
          </p:cNvPr>
          <p:cNvGrpSpPr/>
          <p:nvPr/>
        </p:nvGrpSpPr>
        <p:grpSpPr>
          <a:xfrm>
            <a:off x="247893" y="232781"/>
            <a:ext cx="4171707" cy="646331"/>
            <a:chOff x="247893" y="232781"/>
            <a:chExt cx="4171707" cy="646331"/>
          </a:xfrm>
        </p:grpSpPr>
        <p:sp>
          <p:nvSpPr>
            <p:cNvPr id="16" name="文本框 15">
              <a:extLst>
                <a:ext uri="{FF2B5EF4-FFF2-40B4-BE49-F238E27FC236}">
                  <a16:creationId xmlns:a16="http://schemas.microsoft.com/office/drawing/2014/main" id="{7134A5CE-C567-4576-B8E5-168B9C1467C3}"/>
                </a:ext>
              </a:extLst>
            </p:cNvPr>
            <p:cNvSpPr txBox="1"/>
            <p:nvPr/>
          </p:nvSpPr>
          <p:spPr>
            <a:xfrm>
              <a:off x="1215153" y="339128"/>
              <a:ext cx="3204447" cy="461665"/>
            </a:xfrm>
            <a:prstGeom prst="rect">
              <a:avLst/>
            </a:prstGeom>
            <a:noFill/>
          </p:spPr>
          <p:txBody>
            <a:bodyPr wrap="square" rtlCol="0">
              <a:spAutoFit/>
            </a:bodyPr>
            <a:lstStyle/>
            <a:p>
              <a:r>
                <a:rPr lang="zh-CN" altLang="en-US" sz="2400" b="1" dirty="0">
                  <a:solidFill>
                    <a:srgbClr val="79976B"/>
                  </a:solidFill>
                </a:rPr>
                <a:t>创新点</a:t>
              </a:r>
            </a:p>
          </p:txBody>
        </p:sp>
        <p:sp>
          <p:nvSpPr>
            <p:cNvPr id="17" name="椭圆 3">
              <a:extLst>
                <a:ext uri="{FF2B5EF4-FFF2-40B4-BE49-F238E27FC236}">
                  <a16:creationId xmlns:a16="http://schemas.microsoft.com/office/drawing/2014/main" id="{F482C65D-ACA2-4CA0-BE1B-EFD6BE173921}"/>
                </a:ext>
              </a:extLst>
            </p:cNvPr>
            <p:cNvSpPr/>
            <p:nvPr/>
          </p:nvSpPr>
          <p:spPr>
            <a:xfrm>
              <a:off x="247893" y="232781"/>
              <a:ext cx="854074" cy="565126"/>
            </a:xfrm>
            <a:custGeom>
              <a:avLst/>
              <a:gdLst>
                <a:gd name="connsiteX0" fmla="*/ 0 w 880133"/>
                <a:gd name="connsiteY0" fmla="*/ 445663 h 891325"/>
                <a:gd name="connsiteX1" fmla="*/ 440067 w 880133"/>
                <a:gd name="connsiteY1" fmla="*/ 0 h 891325"/>
                <a:gd name="connsiteX2" fmla="*/ 880134 w 880133"/>
                <a:gd name="connsiteY2" fmla="*/ 445663 h 891325"/>
                <a:gd name="connsiteX3" fmla="*/ 440067 w 880133"/>
                <a:gd name="connsiteY3" fmla="*/ 891326 h 891325"/>
                <a:gd name="connsiteX4" fmla="*/ 0 w 880133"/>
                <a:gd name="connsiteY4" fmla="*/ 445663 h 891325"/>
                <a:gd name="connsiteX0" fmla="*/ 77 w 880211"/>
                <a:gd name="connsiteY0" fmla="*/ 445663 h 744677"/>
                <a:gd name="connsiteX1" fmla="*/ 440144 w 880211"/>
                <a:gd name="connsiteY1" fmla="*/ 0 h 744677"/>
                <a:gd name="connsiteX2" fmla="*/ 880211 w 880211"/>
                <a:gd name="connsiteY2" fmla="*/ 445663 h 744677"/>
                <a:gd name="connsiteX3" fmla="*/ 414265 w 880211"/>
                <a:gd name="connsiteY3" fmla="*/ 744677 h 744677"/>
                <a:gd name="connsiteX4" fmla="*/ 77 w 880211"/>
                <a:gd name="connsiteY4" fmla="*/ 445663 h 744677"/>
                <a:gd name="connsiteX0" fmla="*/ 2289 w 882423"/>
                <a:gd name="connsiteY0" fmla="*/ 238654 h 537668"/>
                <a:gd name="connsiteX1" fmla="*/ 571753 w 882423"/>
                <a:gd name="connsiteY1" fmla="*/ 25 h 537668"/>
                <a:gd name="connsiteX2" fmla="*/ 882423 w 882423"/>
                <a:gd name="connsiteY2" fmla="*/ 238654 h 537668"/>
                <a:gd name="connsiteX3" fmla="*/ 416477 w 882423"/>
                <a:gd name="connsiteY3" fmla="*/ 537668 h 537668"/>
                <a:gd name="connsiteX4" fmla="*/ 2289 w 882423"/>
                <a:gd name="connsiteY4" fmla="*/ 238654 h 537668"/>
                <a:gd name="connsiteX0" fmla="*/ 1518 w 770527"/>
                <a:gd name="connsiteY0" fmla="*/ 239632 h 547455"/>
                <a:gd name="connsiteX1" fmla="*/ 570982 w 770527"/>
                <a:gd name="connsiteY1" fmla="*/ 1003 h 547455"/>
                <a:gd name="connsiteX2" fmla="*/ 770527 w 770527"/>
                <a:gd name="connsiteY2" fmla="*/ 331707 h 547455"/>
                <a:gd name="connsiteX3" fmla="*/ 415706 w 770527"/>
                <a:gd name="connsiteY3" fmla="*/ 538646 h 547455"/>
                <a:gd name="connsiteX4" fmla="*/ 1518 w 770527"/>
                <a:gd name="connsiteY4" fmla="*/ 239632 h 547455"/>
                <a:gd name="connsiteX0" fmla="*/ 1295 w 770304"/>
                <a:gd name="connsiteY0" fmla="*/ 142068 h 449891"/>
                <a:gd name="connsiteX1" fmla="*/ 558059 w 770304"/>
                <a:gd name="connsiteY1" fmla="*/ 1864 h 449891"/>
                <a:gd name="connsiteX2" fmla="*/ 770304 w 770304"/>
                <a:gd name="connsiteY2" fmla="*/ 234143 h 449891"/>
                <a:gd name="connsiteX3" fmla="*/ 415483 w 770304"/>
                <a:gd name="connsiteY3" fmla="*/ 441082 h 449891"/>
                <a:gd name="connsiteX4" fmla="*/ 1295 w 770304"/>
                <a:gd name="connsiteY4" fmla="*/ 142068 h 449891"/>
                <a:gd name="connsiteX0" fmla="*/ 2417 w 771426"/>
                <a:gd name="connsiteY0" fmla="*/ 175102 h 482925"/>
                <a:gd name="connsiteX1" fmla="*/ 559181 w 771426"/>
                <a:gd name="connsiteY1" fmla="*/ 34898 h 482925"/>
                <a:gd name="connsiteX2" fmla="*/ 771426 w 771426"/>
                <a:gd name="connsiteY2" fmla="*/ 267177 h 482925"/>
                <a:gd name="connsiteX3" fmla="*/ 416605 w 771426"/>
                <a:gd name="connsiteY3" fmla="*/ 474116 h 482925"/>
                <a:gd name="connsiteX4" fmla="*/ 2417 w 771426"/>
                <a:gd name="connsiteY4" fmla="*/ 175102 h 482925"/>
                <a:gd name="connsiteX0" fmla="*/ 2515 w 854074"/>
                <a:gd name="connsiteY0" fmla="*/ 185115 h 565126"/>
                <a:gd name="connsiteX1" fmla="*/ 559279 w 854074"/>
                <a:gd name="connsiteY1" fmla="*/ 44911 h 565126"/>
                <a:gd name="connsiteX2" fmla="*/ 854074 w 854074"/>
                <a:gd name="connsiteY2" fmla="*/ 426415 h 565126"/>
                <a:gd name="connsiteX3" fmla="*/ 416703 w 854074"/>
                <a:gd name="connsiteY3" fmla="*/ 484129 h 565126"/>
                <a:gd name="connsiteX4" fmla="*/ 2515 w 854074"/>
                <a:gd name="connsiteY4" fmla="*/ 185115 h 565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4074" h="565126">
                  <a:moveTo>
                    <a:pt x="2515" y="185115"/>
                  </a:moveTo>
                  <a:cubicBezTo>
                    <a:pt x="35803" y="-78588"/>
                    <a:pt x="417353" y="4694"/>
                    <a:pt x="559279" y="44911"/>
                  </a:cubicBezTo>
                  <a:cubicBezTo>
                    <a:pt x="701205" y="85128"/>
                    <a:pt x="854074" y="180282"/>
                    <a:pt x="854074" y="426415"/>
                  </a:cubicBezTo>
                  <a:cubicBezTo>
                    <a:pt x="854074" y="672548"/>
                    <a:pt x="558629" y="524346"/>
                    <a:pt x="416703" y="484129"/>
                  </a:cubicBezTo>
                  <a:cubicBezTo>
                    <a:pt x="274777" y="443912"/>
                    <a:pt x="-30773" y="448818"/>
                    <a:pt x="2515" y="185115"/>
                  </a:cubicBezTo>
                  <a:close/>
                </a:path>
              </a:pathLst>
            </a:custGeom>
            <a:solidFill>
              <a:srgbClr val="A7BF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3CFF6CB0-32F2-49A9-B158-ABAC7AB29373}"/>
                </a:ext>
              </a:extLst>
            </p:cNvPr>
            <p:cNvSpPr txBox="1"/>
            <p:nvPr/>
          </p:nvSpPr>
          <p:spPr>
            <a:xfrm>
              <a:off x="364265" y="232781"/>
              <a:ext cx="737702" cy="646331"/>
            </a:xfrm>
            <a:prstGeom prst="rect">
              <a:avLst/>
            </a:prstGeom>
            <a:noFill/>
          </p:spPr>
          <p:txBody>
            <a:bodyPr wrap="none" rtlCol="0">
              <a:spAutoFit/>
            </a:bodyPr>
            <a:lstStyle/>
            <a:p>
              <a:r>
                <a:rPr lang="en-US" altLang="zh-CN" sz="3600" dirty="0">
                  <a:solidFill>
                    <a:schemeClr val="bg1"/>
                  </a:solidFill>
                  <a:latin typeface="站酷文艺体" panose="02000603000000000000" pitchFamily="2" charset="-122"/>
                  <a:ea typeface="站酷文艺体" panose="02000603000000000000" pitchFamily="2" charset="-122"/>
                </a:rPr>
                <a:t>01</a:t>
              </a:r>
              <a:endParaRPr lang="zh-CN" altLang="en-US" sz="3600" dirty="0">
                <a:solidFill>
                  <a:schemeClr val="bg1"/>
                </a:solidFill>
                <a:latin typeface="站酷文艺体" panose="02000603000000000000" pitchFamily="2" charset="-122"/>
                <a:ea typeface="站酷文艺体" panose="02000603000000000000" pitchFamily="2" charset="-122"/>
              </a:endParaRPr>
            </a:p>
          </p:txBody>
        </p:sp>
      </p:grpSp>
      <p:sp>
        <p:nvSpPr>
          <p:cNvPr id="2" name="文本框 1">
            <a:extLst>
              <a:ext uri="{FF2B5EF4-FFF2-40B4-BE49-F238E27FC236}">
                <a16:creationId xmlns:a16="http://schemas.microsoft.com/office/drawing/2014/main" id="{C3273C16-2934-1775-5714-B2EB9FBD5DBD}"/>
              </a:ext>
            </a:extLst>
          </p:cNvPr>
          <p:cNvSpPr txBox="1"/>
          <p:nvPr/>
        </p:nvSpPr>
        <p:spPr>
          <a:xfrm>
            <a:off x="1257292" y="865521"/>
            <a:ext cx="8589247" cy="1938992"/>
          </a:xfrm>
          <a:prstGeom prst="rect">
            <a:avLst/>
          </a:prstGeom>
          <a:noFill/>
        </p:spPr>
        <p:txBody>
          <a:bodyPr wrap="square">
            <a:spAutoFit/>
          </a:bodyPr>
          <a:lstStyle/>
          <a:p>
            <a:r>
              <a:rPr lang="zh-CN" altLang="en-US" sz="2400" b="1" dirty="0">
                <a:solidFill>
                  <a:srgbClr val="79976B"/>
                </a:solidFill>
              </a:rPr>
              <a:t>      智能化感应：系统能够根据不同时间段和车流量自动调节交通灯的信号变化，实现智能交通管理。</a:t>
            </a:r>
          </a:p>
          <a:p>
            <a:r>
              <a:rPr lang="zh-CN" altLang="en-US" sz="2400" b="1" dirty="0">
                <a:solidFill>
                  <a:srgbClr val="79976B"/>
                </a:solidFill>
              </a:rPr>
              <a:t>      紧急情况处理：当出现紧急情况时，系统能够自动切换到紧急模式，全面红灯停车，确保道路交通安全。</a:t>
            </a:r>
          </a:p>
          <a:p>
            <a:endParaRPr lang="zh-CN" altLang="en-US" sz="2400" b="1" dirty="0">
              <a:solidFill>
                <a:srgbClr val="79976B"/>
              </a:solidFill>
            </a:endParaRPr>
          </a:p>
        </p:txBody>
      </p:sp>
      <p:pic>
        <p:nvPicPr>
          <p:cNvPr id="5" name="图片 4">
            <a:extLst>
              <a:ext uri="{FF2B5EF4-FFF2-40B4-BE49-F238E27FC236}">
                <a16:creationId xmlns:a16="http://schemas.microsoft.com/office/drawing/2014/main" id="{2DBA5A9C-CB9B-4AAE-8974-46867120E4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608659" y="2118783"/>
            <a:ext cx="2679699" cy="3572932"/>
          </a:xfrm>
          <a:prstGeom prst="rect">
            <a:avLst/>
          </a:prstGeom>
        </p:spPr>
      </p:pic>
      <p:pic>
        <p:nvPicPr>
          <p:cNvPr id="7" name="图片 6">
            <a:extLst>
              <a:ext uri="{FF2B5EF4-FFF2-40B4-BE49-F238E27FC236}">
                <a16:creationId xmlns:a16="http://schemas.microsoft.com/office/drawing/2014/main" id="{8DB9BC5F-6384-445D-A787-4C57255328A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5176205" y="2103569"/>
            <a:ext cx="2679701" cy="3572935"/>
          </a:xfrm>
          <a:prstGeom prst="rect">
            <a:avLst/>
          </a:prstGeom>
        </p:spPr>
      </p:pic>
      <p:pic>
        <p:nvPicPr>
          <p:cNvPr id="9" name="图片 8">
            <a:extLst>
              <a:ext uri="{FF2B5EF4-FFF2-40B4-BE49-F238E27FC236}">
                <a16:creationId xmlns:a16="http://schemas.microsoft.com/office/drawing/2014/main" id="{F02FC1E1-0351-4BFA-834E-0621EA1C4F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6200000">
            <a:off x="8733192" y="2161020"/>
            <a:ext cx="2616344" cy="3488458"/>
          </a:xfrm>
          <a:prstGeom prst="rect">
            <a:avLst/>
          </a:prstGeom>
        </p:spPr>
      </p:pic>
      <p:sp>
        <p:nvSpPr>
          <p:cNvPr id="10" name="矩形 9">
            <a:extLst>
              <a:ext uri="{FF2B5EF4-FFF2-40B4-BE49-F238E27FC236}">
                <a16:creationId xmlns:a16="http://schemas.microsoft.com/office/drawing/2014/main" id="{5F7F8A91-F1B0-487D-8FE5-5024CB11A404}"/>
              </a:ext>
            </a:extLst>
          </p:cNvPr>
          <p:cNvSpPr/>
          <p:nvPr/>
        </p:nvSpPr>
        <p:spPr>
          <a:xfrm>
            <a:off x="1535785" y="5259217"/>
            <a:ext cx="2957861" cy="769441"/>
          </a:xfrm>
          <a:prstGeom prst="rect">
            <a:avLst/>
          </a:prstGeom>
          <a:noFill/>
        </p:spPr>
        <p:txBody>
          <a:bodyPr wrap="none" lIns="91440" tIns="45720" rIns="91440" bIns="45720">
            <a:spAutoFit/>
          </a:bodyPr>
          <a:lstStyle/>
          <a:p>
            <a:pPr algn="ctr"/>
            <a:r>
              <a:rPr lang="zh-CN" altLang="en-US" sz="4400" b="1" cap="none" spc="0" dirty="0">
                <a:ln w="0"/>
                <a:solidFill>
                  <a:srgbClr val="A7BFAA"/>
                </a:solidFill>
                <a:effectLst>
                  <a:outerShdw blurRad="38100" dist="19050" dir="2700000" algn="tl" rotWithShape="0">
                    <a:schemeClr val="dk1">
                      <a:alpha val="40000"/>
                    </a:schemeClr>
                  </a:outerShdw>
                </a:effectLst>
              </a:rPr>
              <a:t>夜间车流量</a:t>
            </a:r>
          </a:p>
        </p:txBody>
      </p:sp>
      <p:sp>
        <p:nvSpPr>
          <p:cNvPr id="19" name="文本框 18">
            <a:extLst>
              <a:ext uri="{FF2B5EF4-FFF2-40B4-BE49-F238E27FC236}">
                <a16:creationId xmlns:a16="http://schemas.microsoft.com/office/drawing/2014/main" id="{87079E6B-34A8-4A4F-A0B2-EF8FC914EE4F}"/>
              </a:ext>
            </a:extLst>
          </p:cNvPr>
          <p:cNvSpPr txBox="1"/>
          <p:nvPr/>
        </p:nvSpPr>
        <p:spPr>
          <a:xfrm>
            <a:off x="5551915" y="5320771"/>
            <a:ext cx="2385585" cy="646331"/>
          </a:xfrm>
          <a:prstGeom prst="rect">
            <a:avLst/>
          </a:prstGeom>
          <a:noFill/>
        </p:spPr>
        <p:txBody>
          <a:bodyPr wrap="square">
            <a:spAutoFit/>
          </a:bodyPr>
          <a:lstStyle/>
          <a:p>
            <a:pPr algn="ctr"/>
            <a:r>
              <a:rPr lang="zh-CN" altLang="en-US" sz="3600" b="1" cap="none" spc="0" dirty="0">
                <a:ln w="0"/>
                <a:solidFill>
                  <a:srgbClr val="A7BFAA"/>
                </a:solidFill>
                <a:effectLst>
                  <a:outerShdw blurRad="38100" dist="19050" dir="2700000" algn="tl" rotWithShape="0">
                    <a:schemeClr val="dk1">
                      <a:alpha val="40000"/>
                    </a:schemeClr>
                  </a:outerShdw>
                </a:effectLst>
              </a:rPr>
              <a:t>紧急状态</a:t>
            </a:r>
          </a:p>
        </p:txBody>
      </p:sp>
      <p:sp>
        <p:nvSpPr>
          <p:cNvPr id="20" name="文本框 19">
            <a:extLst>
              <a:ext uri="{FF2B5EF4-FFF2-40B4-BE49-F238E27FC236}">
                <a16:creationId xmlns:a16="http://schemas.microsoft.com/office/drawing/2014/main" id="{CA98231F-BE3C-442C-BC1E-3F97940A77C0}"/>
              </a:ext>
            </a:extLst>
          </p:cNvPr>
          <p:cNvSpPr txBox="1"/>
          <p:nvPr/>
        </p:nvSpPr>
        <p:spPr>
          <a:xfrm>
            <a:off x="9229725" y="5320771"/>
            <a:ext cx="2085975" cy="584775"/>
          </a:xfrm>
          <a:prstGeom prst="rect">
            <a:avLst/>
          </a:prstGeom>
          <a:noFill/>
        </p:spPr>
        <p:txBody>
          <a:bodyPr wrap="square">
            <a:spAutoFit/>
          </a:bodyPr>
          <a:lstStyle/>
          <a:p>
            <a:pPr algn="ctr"/>
            <a:r>
              <a:rPr lang="zh-CN" altLang="en-US" sz="3200" b="1" cap="none" spc="0" dirty="0">
                <a:ln w="0"/>
                <a:solidFill>
                  <a:srgbClr val="A7BFAA"/>
                </a:solidFill>
                <a:effectLst>
                  <a:outerShdw blurRad="38100" dist="19050" dir="2700000" algn="tl" rotWithShape="0">
                    <a:schemeClr val="dk1">
                      <a:alpha val="40000"/>
                    </a:schemeClr>
                  </a:outerShdw>
                </a:effectLst>
              </a:rPr>
              <a:t>正常状态</a:t>
            </a:r>
          </a:p>
        </p:txBody>
      </p:sp>
    </p:spTree>
    <p:extLst>
      <p:ext uri="{BB962C8B-B14F-4D97-AF65-F5344CB8AC3E}">
        <p14:creationId xmlns:p14="http://schemas.microsoft.com/office/powerpoint/2010/main" val="62293407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a:extLst>
              <a:ext uri="{FF2B5EF4-FFF2-40B4-BE49-F238E27FC236}">
                <a16:creationId xmlns:a16="http://schemas.microsoft.com/office/drawing/2014/main" id="{A164D1CC-AD33-F578-2D65-4A723B698F97}"/>
              </a:ext>
            </a:extLst>
          </p:cNvPr>
          <p:cNvGrpSpPr/>
          <p:nvPr/>
        </p:nvGrpSpPr>
        <p:grpSpPr>
          <a:xfrm>
            <a:off x="660401" y="3008191"/>
            <a:ext cx="8589247" cy="849608"/>
            <a:chOff x="660400" y="3008191"/>
            <a:chExt cx="10886291" cy="849608"/>
          </a:xfrm>
        </p:grpSpPr>
        <p:grpSp>
          <p:nvGrpSpPr>
            <p:cNvPr id="2" name="组合 1">
              <a:extLst>
                <a:ext uri="{FF2B5EF4-FFF2-40B4-BE49-F238E27FC236}">
                  <a16:creationId xmlns:a16="http://schemas.microsoft.com/office/drawing/2014/main" id="{7F58F5A2-6C34-A540-2E3C-3292C0BA6C08}"/>
                </a:ext>
              </a:extLst>
            </p:cNvPr>
            <p:cNvGrpSpPr/>
            <p:nvPr/>
          </p:nvGrpSpPr>
          <p:grpSpPr>
            <a:xfrm>
              <a:off x="660400" y="3008191"/>
              <a:ext cx="10886291" cy="841617"/>
              <a:chOff x="234950" y="2369383"/>
              <a:chExt cx="9126043" cy="705533"/>
            </a:xfrm>
            <a:solidFill>
              <a:schemeClr val="accent1"/>
            </a:solidFill>
          </p:grpSpPr>
          <p:sp>
            <p:nvSpPr>
              <p:cNvPr id="3" name="任意多边形: 形状 2">
                <a:extLst>
                  <a:ext uri="{FF2B5EF4-FFF2-40B4-BE49-F238E27FC236}">
                    <a16:creationId xmlns:a16="http://schemas.microsoft.com/office/drawing/2014/main" id="{3409D7DA-BE93-C77B-ECF4-B738E44BF4EB}"/>
                  </a:ext>
                </a:extLst>
              </p:cNvPr>
              <p:cNvSpPr/>
              <p:nvPr/>
            </p:nvSpPr>
            <p:spPr>
              <a:xfrm>
                <a:off x="234950" y="2369383"/>
                <a:ext cx="2447925" cy="615591"/>
              </a:xfrm>
              <a:custGeom>
                <a:avLst/>
                <a:gdLst>
                  <a:gd name="connsiteX0" fmla="*/ 589511 w 2447925"/>
                  <a:gd name="connsiteY0" fmla="*/ 0 h 615591"/>
                  <a:gd name="connsiteX1" fmla="*/ 638653 w 2447925"/>
                  <a:gd name="connsiteY1" fmla="*/ 65522 h 615591"/>
                  <a:gd name="connsiteX2" fmla="*/ 2447925 w 2447925"/>
                  <a:gd name="connsiteY2" fmla="*/ 65522 h 615591"/>
                  <a:gd name="connsiteX3" fmla="*/ 2124671 w 2447925"/>
                  <a:gd name="connsiteY3" fmla="*/ 615591 h 615591"/>
                  <a:gd name="connsiteX4" fmla="*/ 0 w 2447925"/>
                  <a:gd name="connsiteY4" fmla="*/ 615591 h 615591"/>
                  <a:gd name="connsiteX5" fmla="*/ 323254 w 2447925"/>
                  <a:gd name="connsiteY5" fmla="*/ 65522 h 615591"/>
                  <a:gd name="connsiteX6" fmla="*/ 540370 w 2447925"/>
                  <a:gd name="connsiteY6" fmla="*/ 65522 h 615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47925" h="615591">
                    <a:moveTo>
                      <a:pt x="589511" y="0"/>
                    </a:moveTo>
                    <a:lnTo>
                      <a:pt x="638653" y="65522"/>
                    </a:lnTo>
                    <a:lnTo>
                      <a:pt x="2447925" y="65522"/>
                    </a:lnTo>
                    <a:lnTo>
                      <a:pt x="2124671" y="615591"/>
                    </a:lnTo>
                    <a:lnTo>
                      <a:pt x="0" y="615591"/>
                    </a:lnTo>
                    <a:lnTo>
                      <a:pt x="323254" y="65522"/>
                    </a:lnTo>
                    <a:lnTo>
                      <a:pt x="540370" y="65522"/>
                    </a:lnTo>
                    <a:close/>
                  </a:path>
                </a:pathLst>
              </a:custGeom>
              <a:solidFill>
                <a:srgbClr val="A7BF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zh-CN" altLang="en-US" sz="2665" dirty="0">
                  <a:solidFill>
                    <a:srgbClr val="FFFFFF"/>
                  </a:solidFill>
                  <a:cs typeface="+mn-ea"/>
                </a:endParaRPr>
              </a:p>
            </p:txBody>
          </p:sp>
          <p:sp>
            <p:nvSpPr>
              <p:cNvPr id="4" name="任意多边形: 形状 3">
                <a:extLst>
                  <a:ext uri="{FF2B5EF4-FFF2-40B4-BE49-F238E27FC236}">
                    <a16:creationId xmlns:a16="http://schemas.microsoft.com/office/drawing/2014/main" id="{C8905123-C3EC-7287-7431-2F8D3A7A7212}"/>
                  </a:ext>
                </a:extLst>
              </p:cNvPr>
              <p:cNvSpPr/>
              <p:nvPr/>
            </p:nvSpPr>
            <p:spPr>
              <a:xfrm flipH="1" flipV="1">
                <a:off x="2468484" y="2429344"/>
                <a:ext cx="2447925" cy="615591"/>
              </a:xfrm>
              <a:custGeom>
                <a:avLst/>
                <a:gdLst>
                  <a:gd name="connsiteX0" fmla="*/ 589511 w 2447925"/>
                  <a:gd name="connsiteY0" fmla="*/ 0 h 615591"/>
                  <a:gd name="connsiteX1" fmla="*/ 638653 w 2447925"/>
                  <a:gd name="connsiteY1" fmla="*/ 65522 h 615591"/>
                  <a:gd name="connsiteX2" fmla="*/ 2447925 w 2447925"/>
                  <a:gd name="connsiteY2" fmla="*/ 65522 h 615591"/>
                  <a:gd name="connsiteX3" fmla="*/ 2124671 w 2447925"/>
                  <a:gd name="connsiteY3" fmla="*/ 615591 h 615591"/>
                  <a:gd name="connsiteX4" fmla="*/ 0 w 2447925"/>
                  <a:gd name="connsiteY4" fmla="*/ 615591 h 615591"/>
                  <a:gd name="connsiteX5" fmla="*/ 323254 w 2447925"/>
                  <a:gd name="connsiteY5" fmla="*/ 65522 h 615591"/>
                  <a:gd name="connsiteX6" fmla="*/ 540370 w 2447925"/>
                  <a:gd name="connsiteY6" fmla="*/ 65522 h 615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47925" h="615591">
                    <a:moveTo>
                      <a:pt x="589511" y="0"/>
                    </a:moveTo>
                    <a:lnTo>
                      <a:pt x="638653" y="65522"/>
                    </a:lnTo>
                    <a:lnTo>
                      <a:pt x="2447925" y="65522"/>
                    </a:lnTo>
                    <a:lnTo>
                      <a:pt x="2124671" y="615591"/>
                    </a:lnTo>
                    <a:lnTo>
                      <a:pt x="0" y="615591"/>
                    </a:lnTo>
                    <a:lnTo>
                      <a:pt x="323254" y="65522"/>
                    </a:lnTo>
                    <a:lnTo>
                      <a:pt x="540370" y="65522"/>
                    </a:lnTo>
                    <a:close/>
                  </a:path>
                </a:pathLst>
              </a:custGeom>
              <a:solidFill>
                <a:srgbClr val="7997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zh-CN" altLang="en-US" sz="2665">
                  <a:solidFill>
                    <a:srgbClr val="FFFFFF"/>
                  </a:solidFill>
                  <a:cs typeface="+mn-ea"/>
                </a:endParaRPr>
              </a:p>
            </p:txBody>
          </p:sp>
          <p:sp>
            <p:nvSpPr>
              <p:cNvPr id="5" name="任意多边形: 形状 4">
                <a:extLst>
                  <a:ext uri="{FF2B5EF4-FFF2-40B4-BE49-F238E27FC236}">
                    <a16:creationId xmlns:a16="http://schemas.microsoft.com/office/drawing/2014/main" id="{1751F061-43A6-F1E6-8167-44044D328B39}"/>
                  </a:ext>
                </a:extLst>
              </p:cNvPr>
              <p:cNvSpPr/>
              <p:nvPr/>
            </p:nvSpPr>
            <p:spPr>
              <a:xfrm>
                <a:off x="4679534" y="2384373"/>
                <a:ext cx="2447925" cy="615591"/>
              </a:xfrm>
              <a:custGeom>
                <a:avLst/>
                <a:gdLst>
                  <a:gd name="connsiteX0" fmla="*/ 589511 w 2447925"/>
                  <a:gd name="connsiteY0" fmla="*/ 0 h 615591"/>
                  <a:gd name="connsiteX1" fmla="*/ 638653 w 2447925"/>
                  <a:gd name="connsiteY1" fmla="*/ 65522 h 615591"/>
                  <a:gd name="connsiteX2" fmla="*/ 2447925 w 2447925"/>
                  <a:gd name="connsiteY2" fmla="*/ 65522 h 615591"/>
                  <a:gd name="connsiteX3" fmla="*/ 2124671 w 2447925"/>
                  <a:gd name="connsiteY3" fmla="*/ 615591 h 615591"/>
                  <a:gd name="connsiteX4" fmla="*/ 0 w 2447925"/>
                  <a:gd name="connsiteY4" fmla="*/ 615591 h 615591"/>
                  <a:gd name="connsiteX5" fmla="*/ 323254 w 2447925"/>
                  <a:gd name="connsiteY5" fmla="*/ 65522 h 615591"/>
                  <a:gd name="connsiteX6" fmla="*/ 540370 w 2447925"/>
                  <a:gd name="connsiteY6" fmla="*/ 65522 h 615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47925" h="615591">
                    <a:moveTo>
                      <a:pt x="589511" y="0"/>
                    </a:moveTo>
                    <a:lnTo>
                      <a:pt x="638653" y="65522"/>
                    </a:lnTo>
                    <a:lnTo>
                      <a:pt x="2447925" y="65522"/>
                    </a:lnTo>
                    <a:lnTo>
                      <a:pt x="2124671" y="615591"/>
                    </a:lnTo>
                    <a:lnTo>
                      <a:pt x="0" y="615591"/>
                    </a:lnTo>
                    <a:lnTo>
                      <a:pt x="323254" y="65522"/>
                    </a:lnTo>
                    <a:lnTo>
                      <a:pt x="540370" y="65522"/>
                    </a:lnTo>
                    <a:close/>
                  </a:path>
                </a:pathLst>
              </a:custGeom>
              <a:solidFill>
                <a:srgbClr val="E2C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zh-CN" altLang="en-US" sz="2665">
                  <a:solidFill>
                    <a:srgbClr val="FFFFFF"/>
                  </a:solidFill>
                  <a:cs typeface="+mn-ea"/>
                </a:endParaRPr>
              </a:p>
            </p:txBody>
          </p:sp>
          <p:sp>
            <p:nvSpPr>
              <p:cNvPr id="10" name="任意多边形: 形状 9">
                <a:extLst>
                  <a:ext uri="{FF2B5EF4-FFF2-40B4-BE49-F238E27FC236}">
                    <a16:creationId xmlns:a16="http://schemas.microsoft.com/office/drawing/2014/main" id="{EB772D62-7ACA-ABDC-C9A9-29B3814FD469}"/>
                  </a:ext>
                </a:extLst>
              </p:cNvPr>
              <p:cNvSpPr/>
              <p:nvPr/>
            </p:nvSpPr>
            <p:spPr>
              <a:xfrm flipH="1" flipV="1">
                <a:off x="6913068" y="2459325"/>
                <a:ext cx="2447925" cy="615591"/>
              </a:xfrm>
              <a:custGeom>
                <a:avLst/>
                <a:gdLst>
                  <a:gd name="connsiteX0" fmla="*/ 589511 w 2447925"/>
                  <a:gd name="connsiteY0" fmla="*/ 0 h 615591"/>
                  <a:gd name="connsiteX1" fmla="*/ 638653 w 2447925"/>
                  <a:gd name="connsiteY1" fmla="*/ 65522 h 615591"/>
                  <a:gd name="connsiteX2" fmla="*/ 2447925 w 2447925"/>
                  <a:gd name="connsiteY2" fmla="*/ 65522 h 615591"/>
                  <a:gd name="connsiteX3" fmla="*/ 2124671 w 2447925"/>
                  <a:gd name="connsiteY3" fmla="*/ 615591 h 615591"/>
                  <a:gd name="connsiteX4" fmla="*/ 0 w 2447925"/>
                  <a:gd name="connsiteY4" fmla="*/ 615591 h 615591"/>
                  <a:gd name="connsiteX5" fmla="*/ 323254 w 2447925"/>
                  <a:gd name="connsiteY5" fmla="*/ 65522 h 615591"/>
                  <a:gd name="connsiteX6" fmla="*/ 540370 w 2447925"/>
                  <a:gd name="connsiteY6" fmla="*/ 65522 h 615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47925" h="615591">
                    <a:moveTo>
                      <a:pt x="589511" y="0"/>
                    </a:moveTo>
                    <a:lnTo>
                      <a:pt x="638653" y="65522"/>
                    </a:lnTo>
                    <a:lnTo>
                      <a:pt x="2447925" y="65522"/>
                    </a:lnTo>
                    <a:lnTo>
                      <a:pt x="2124671" y="615591"/>
                    </a:lnTo>
                    <a:lnTo>
                      <a:pt x="0" y="615591"/>
                    </a:lnTo>
                    <a:lnTo>
                      <a:pt x="323254" y="65522"/>
                    </a:lnTo>
                    <a:lnTo>
                      <a:pt x="540370" y="65522"/>
                    </a:lnTo>
                    <a:close/>
                  </a:path>
                </a:pathLst>
              </a:custGeom>
              <a:solidFill>
                <a:srgbClr val="F7F7EC"/>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lt1"/>
                  </a:solidFill>
                  <a:cs typeface="+mn-ea"/>
                </a:endParaRPr>
              </a:p>
            </p:txBody>
          </p:sp>
        </p:grpSp>
        <p:sp>
          <p:nvSpPr>
            <p:cNvPr id="11" name="文本框 10">
              <a:extLst>
                <a:ext uri="{FF2B5EF4-FFF2-40B4-BE49-F238E27FC236}">
                  <a16:creationId xmlns:a16="http://schemas.microsoft.com/office/drawing/2014/main" id="{8C3FB996-9CDF-3F68-72C2-DEE795B91988}"/>
                </a:ext>
              </a:extLst>
            </p:cNvPr>
            <p:cNvSpPr txBox="1"/>
            <p:nvPr/>
          </p:nvSpPr>
          <p:spPr>
            <a:xfrm>
              <a:off x="1544376" y="3161389"/>
              <a:ext cx="945057" cy="642510"/>
            </a:xfrm>
            <a:prstGeom prst="rect">
              <a:avLst/>
            </a:prstGeom>
            <a:noFill/>
            <a:ln>
              <a:noFill/>
            </a:ln>
          </p:spPr>
          <p:txBody>
            <a:bodyPr wrap="square" rtlCol="0" anchor="t">
              <a:noAutofit/>
            </a:bodyPr>
            <a:lstStyle>
              <a:defPPr>
                <a:defRPr lang="zh-CN"/>
              </a:defPPr>
              <a:lvl1pPr algn="r">
                <a:defRPr sz="5400" cap="all">
                  <a:ln w="15875">
                    <a:solidFill>
                      <a:srgbClr val="2B4494"/>
                    </a:solidFill>
                  </a:ln>
                  <a:solidFill>
                    <a:prstClr val="white"/>
                  </a:solidFill>
                  <a:latin typeface="+mj-ea"/>
                  <a:ea typeface="+mj-ea"/>
                </a:defRPr>
              </a:lvl1pPr>
            </a:lstStyle>
            <a:p>
              <a:r>
                <a:rPr lang="en-US" altLang="zh-CN" sz="2800" dirty="0">
                  <a:ln w="15875">
                    <a:noFill/>
                  </a:ln>
                  <a:solidFill>
                    <a:schemeClr val="bg1"/>
                  </a:solidFill>
                  <a:latin typeface="+mn-lt"/>
                </a:rPr>
                <a:t>01</a:t>
              </a:r>
              <a:endParaRPr lang="zh-CN" altLang="en-US" sz="2800" dirty="0">
                <a:ln w="15875">
                  <a:noFill/>
                </a:ln>
                <a:solidFill>
                  <a:schemeClr val="bg1"/>
                </a:solidFill>
                <a:latin typeface="+mn-lt"/>
              </a:endParaRPr>
            </a:p>
          </p:txBody>
        </p:sp>
        <p:sp>
          <p:nvSpPr>
            <p:cNvPr id="12" name="文本框 11">
              <a:extLst>
                <a:ext uri="{FF2B5EF4-FFF2-40B4-BE49-F238E27FC236}">
                  <a16:creationId xmlns:a16="http://schemas.microsoft.com/office/drawing/2014/main" id="{DA16E339-55C3-0780-AA42-61AE5420104B}"/>
                </a:ext>
              </a:extLst>
            </p:cNvPr>
            <p:cNvSpPr txBox="1"/>
            <p:nvPr/>
          </p:nvSpPr>
          <p:spPr>
            <a:xfrm>
              <a:off x="4194203" y="3161389"/>
              <a:ext cx="955023" cy="642510"/>
            </a:xfrm>
            <a:prstGeom prst="rect">
              <a:avLst/>
            </a:prstGeom>
            <a:noFill/>
            <a:ln>
              <a:noFill/>
            </a:ln>
          </p:spPr>
          <p:txBody>
            <a:bodyPr wrap="square" rtlCol="0" anchor="t">
              <a:noAutofit/>
            </a:bodyPr>
            <a:lstStyle>
              <a:defPPr>
                <a:defRPr lang="zh-CN"/>
              </a:defPPr>
              <a:lvl1pPr algn="r">
                <a:defRPr sz="5400" cap="all">
                  <a:ln w="15875">
                    <a:solidFill>
                      <a:srgbClr val="2B4494"/>
                    </a:solidFill>
                  </a:ln>
                  <a:solidFill>
                    <a:prstClr val="white"/>
                  </a:solidFill>
                  <a:latin typeface="+mj-ea"/>
                  <a:ea typeface="+mj-ea"/>
                </a:defRPr>
              </a:lvl1pPr>
            </a:lstStyle>
            <a:p>
              <a:r>
                <a:rPr lang="en-US" altLang="zh-CN" sz="2800" dirty="0">
                  <a:ln w="15875">
                    <a:noFill/>
                  </a:ln>
                  <a:solidFill>
                    <a:schemeClr val="bg1"/>
                  </a:solidFill>
                  <a:latin typeface="+mn-lt"/>
                </a:rPr>
                <a:t>02</a:t>
              </a:r>
              <a:endParaRPr lang="zh-CN" altLang="en-US" sz="2800" dirty="0">
                <a:ln w="15875">
                  <a:noFill/>
                </a:ln>
                <a:solidFill>
                  <a:schemeClr val="bg1"/>
                </a:solidFill>
                <a:latin typeface="+mn-lt"/>
              </a:endParaRPr>
            </a:p>
          </p:txBody>
        </p:sp>
        <p:sp>
          <p:nvSpPr>
            <p:cNvPr id="13" name="文本框 12">
              <a:extLst>
                <a:ext uri="{FF2B5EF4-FFF2-40B4-BE49-F238E27FC236}">
                  <a16:creationId xmlns:a16="http://schemas.microsoft.com/office/drawing/2014/main" id="{B3C97064-3147-5EFF-2CA6-9202F91F95FA}"/>
                </a:ext>
              </a:extLst>
            </p:cNvPr>
            <p:cNvSpPr txBox="1"/>
            <p:nvPr/>
          </p:nvSpPr>
          <p:spPr>
            <a:xfrm>
              <a:off x="7013976" y="3161389"/>
              <a:ext cx="799593" cy="642510"/>
            </a:xfrm>
            <a:prstGeom prst="rect">
              <a:avLst/>
            </a:prstGeom>
            <a:noFill/>
            <a:ln>
              <a:noFill/>
            </a:ln>
          </p:spPr>
          <p:txBody>
            <a:bodyPr wrap="square" rtlCol="0" anchor="t">
              <a:noAutofit/>
            </a:bodyPr>
            <a:lstStyle>
              <a:defPPr>
                <a:defRPr lang="zh-CN"/>
              </a:defPPr>
              <a:lvl1pPr algn="r">
                <a:defRPr sz="5400" cap="all">
                  <a:ln w="15875">
                    <a:solidFill>
                      <a:srgbClr val="2B4494"/>
                    </a:solidFill>
                  </a:ln>
                  <a:solidFill>
                    <a:prstClr val="white"/>
                  </a:solidFill>
                  <a:latin typeface="+mj-ea"/>
                  <a:ea typeface="+mj-ea"/>
                </a:defRPr>
              </a:lvl1pPr>
            </a:lstStyle>
            <a:p>
              <a:r>
                <a:rPr lang="en-US" altLang="zh-CN" sz="2800" dirty="0">
                  <a:ln w="15875">
                    <a:noFill/>
                  </a:ln>
                  <a:solidFill>
                    <a:schemeClr val="bg1"/>
                  </a:solidFill>
                  <a:latin typeface="+mn-lt"/>
                </a:rPr>
                <a:t>03</a:t>
              </a:r>
              <a:endParaRPr lang="zh-CN" altLang="en-US" sz="2800" dirty="0">
                <a:ln w="15875">
                  <a:noFill/>
                </a:ln>
                <a:solidFill>
                  <a:schemeClr val="bg1"/>
                </a:solidFill>
                <a:latin typeface="+mn-lt"/>
              </a:endParaRPr>
            </a:p>
          </p:txBody>
        </p:sp>
        <p:sp>
          <p:nvSpPr>
            <p:cNvPr id="14" name="文本框 13">
              <a:extLst>
                <a:ext uri="{FF2B5EF4-FFF2-40B4-BE49-F238E27FC236}">
                  <a16:creationId xmlns:a16="http://schemas.microsoft.com/office/drawing/2014/main" id="{15C2E069-8545-8A48-D49A-5150239CCBB0}"/>
                </a:ext>
              </a:extLst>
            </p:cNvPr>
            <p:cNvSpPr txBox="1"/>
            <p:nvPr/>
          </p:nvSpPr>
          <p:spPr>
            <a:xfrm>
              <a:off x="9578337" y="3161389"/>
              <a:ext cx="802515" cy="696410"/>
            </a:xfrm>
            <a:prstGeom prst="rect">
              <a:avLst/>
            </a:prstGeom>
            <a:noFill/>
            <a:ln>
              <a:noFill/>
            </a:ln>
          </p:spPr>
          <p:txBody>
            <a:bodyPr wrap="square" rtlCol="0" anchor="t">
              <a:noAutofit/>
            </a:bodyPr>
            <a:lstStyle>
              <a:defPPr>
                <a:defRPr lang="zh-CN"/>
              </a:defPPr>
              <a:lvl1pPr algn="r">
                <a:defRPr sz="5400" cap="all">
                  <a:ln w="15875">
                    <a:solidFill>
                      <a:srgbClr val="2B4494"/>
                    </a:solidFill>
                  </a:ln>
                  <a:solidFill>
                    <a:prstClr val="white"/>
                  </a:solidFill>
                  <a:latin typeface="+mj-ea"/>
                  <a:ea typeface="+mj-ea"/>
                </a:defRPr>
              </a:lvl1pPr>
            </a:lstStyle>
            <a:p>
              <a:r>
                <a:rPr lang="en-US" altLang="zh-CN" sz="2800" dirty="0">
                  <a:ln w="15875">
                    <a:noFill/>
                  </a:ln>
                  <a:solidFill>
                    <a:srgbClr val="79976B"/>
                  </a:solidFill>
                  <a:latin typeface="+mn-lt"/>
                </a:rPr>
                <a:t>04</a:t>
              </a:r>
              <a:endParaRPr lang="zh-CN" altLang="en-US" sz="2800" dirty="0">
                <a:ln w="15875">
                  <a:noFill/>
                </a:ln>
                <a:solidFill>
                  <a:srgbClr val="79976B"/>
                </a:solidFill>
                <a:latin typeface="+mn-lt"/>
              </a:endParaRPr>
            </a:p>
          </p:txBody>
        </p:sp>
      </p:grpSp>
      <p:grpSp>
        <p:nvGrpSpPr>
          <p:cNvPr id="15" name="组合 14">
            <a:extLst>
              <a:ext uri="{FF2B5EF4-FFF2-40B4-BE49-F238E27FC236}">
                <a16:creationId xmlns:a16="http://schemas.microsoft.com/office/drawing/2014/main" id="{DA8BCE49-36D1-55C2-23B7-0290D407A3D9}"/>
              </a:ext>
            </a:extLst>
          </p:cNvPr>
          <p:cNvGrpSpPr/>
          <p:nvPr/>
        </p:nvGrpSpPr>
        <p:grpSpPr>
          <a:xfrm>
            <a:off x="971281" y="1292457"/>
            <a:ext cx="2634541" cy="1787260"/>
            <a:chOff x="-94764" y="1931934"/>
            <a:chExt cx="2634541" cy="1787260"/>
          </a:xfrm>
        </p:grpSpPr>
        <p:sp>
          <p:nvSpPr>
            <p:cNvPr id="16" name="文本框 15">
              <a:extLst>
                <a:ext uri="{FF2B5EF4-FFF2-40B4-BE49-F238E27FC236}">
                  <a16:creationId xmlns:a16="http://schemas.microsoft.com/office/drawing/2014/main" id="{CB6C5513-E20C-527E-4FA7-F8790632EE5C}"/>
                </a:ext>
              </a:extLst>
            </p:cNvPr>
            <p:cNvSpPr txBox="1"/>
            <p:nvPr/>
          </p:nvSpPr>
          <p:spPr>
            <a:xfrm>
              <a:off x="-30371" y="2184030"/>
              <a:ext cx="2570148" cy="1535164"/>
            </a:xfrm>
            <a:prstGeom prst="rect">
              <a:avLst/>
            </a:prstGeom>
            <a:noFill/>
          </p:spPr>
          <p:txBody>
            <a:bodyPr wrap="square">
              <a:spAutoFit/>
            </a:bodyPr>
            <a:lstStyle>
              <a:defPPr>
                <a:defRPr lang="zh-CN"/>
              </a:defPPr>
              <a:lvl1pPr>
                <a:lnSpc>
                  <a:spcPct val="150000"/>
                </a:lnSpc>
                <a:defRPr sz="1050" b="0" i="0">
                  <a:solidFill>
                    <a:schemeClr val="bg1">
                      <a:lumMod val="50000"/>
                    </a:schemeClr>
                  </a:solidFill>
                  <a:effectLst/>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1600" b="1" dirty="0">
                  <a:sym typeface="HarmonyOS Sans SC Light" panose="00000400000000000000" pitchFamily="2" charset="-122"/>
                </a:rPr>
                <a:t>掌握</a:t>
              </a:r>
              <a:r>
                <a:rPr lang="en-US" altLang="zh-CN" sz="1600" b="1" dirty="0">
                  <a:sym typeface="HarmonyOS Sans SC Light" panose="00000400000000000000" pitchFamily="2" charset="-122"/>
                </a:rPr>
                <a:t>FPGA</a:t>
              </a:r>
              <a:r>
                <a:rPr lang="zh-CN" altLang="en-US" sz="1600" b="1" dirty="0">
                  <a:sym typeface="HarmonyOS Sans SC Light" panose="00000400000000000000" pitchFamily="2" charset="-122"/>
                </a:rPr>
                <a:t>开发环境，包括硬件平台的选择和使用，以及开发工具和编译环境的使用。</a:t>
              </a:r>
              <a:endParaRPr lang="en-US" altLang="zh-CN" sz="1600" b="1" dirty="0">
                <a:sym typeface="HarmonyOS Sans SC Light" panose="00000400000000000000" pitchFamily="2" charset="-122"/>
              </a:endParaRPr>
            </a:p>
          </p:txBody>
        </p:sp>
        <p:sp>
          <p:nvSpPr>
            <p:cNvPr id="17" name="文本框 16">
              <a:extLst>
                <a:ext uri="{FF2B5EF4-FFF2-40B4-BE49-F238E27FC236}">
                  <a16:creationId xmlns:a16="http://schemas.microsoft.com/office/drawing/2014/main" id="{D038A6C6-C489-16FA-50B5-5BF33B4F22B5}"/>
                </a:ext>
              </a:extLst>
            </p:cNvPr>
            <p:cNvSpPr txBox="1"/>
            <p:nvPr/>
          </p:nvSpPr>
          <p:spPr>
            <a:xfrm>
              <a:off x="-94764" y="1931934"/>
              <a:ext cx="2235567" cy="338554"/>
            </a:xfrm>
            <a:prstGeom prst="rect">
              <a:avLst/>
            </a:prstGeom>
            <a:noFill/>
          </p:spPr>
          <p:txBody>
            <a:bodyPr wrap="square" rtlCol="0">
              <a:spAutoFit/>
            </a:bodyPr>
            <a:lstStyle>
              <a:defPPr>
                <a:defRPr lang="zh-CN"/>
              </a:defPPr>
              <a:lvl1pPr>
                <a:defRPr b="1">
                  <a:solidFill>
                    <a:schemeClr val="tx1">
                      <a:lumMod val="65000"/>
                      <a:lumOff val="3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en-US" altLang="zh-CN" sz="1600" dirty="0">
                  <a:solidFill>
                    <a:schemeClr val="tx1"/>
                  </a:solidFill>
                  <a:sym typeface="HarmonyOS Sans SC Light" panose="00000400000000000000" pitchFamily="2" charset="-122"/>
                </a:rPr>
                <a:t> FPGA</a:t>
              </a:r>
              <a:r>
                <a:rPr lang="zh-CN" altLang="en-US" sz="1600" dirty="0">
                  <a:solidFill>
                    <a:schemeClr val="tx1"/>
                  </a:solidFill>
                  <a:sym typeface="HarmonyOS Sans SC Light" panose="00000400000000000000" pitchFamily="2" charset="-122"/>
                </a:rPr>
                <a:t>开发环境</a:t>
              </a:r>
            </a:p>
          </p:txBody>
        </p:sp>
      </p:grpSp>
      <p:grpSp>
        <p:nvGrpSpPr>
          <p:cNvPr id="18" name="组合 17">
            <a:extLst>
              <a:ext uri="{FF2B5EF4-FFF2-40B4-BE49-F238E27FC236}">
                <a16:creationId xmlns:a16="http://schemas.microsoft.com/office/drawing/2014/main" id="{09260EC2-92A5-9B86-2232-974B917D17DD}"/>
              </a:ext>
            </a:extLst>
          </p:cNvPr>
          <p:cNvGrpSpPr/>
          <p:nvPr/>
        </p:nvGrpSpPr>
        <p:grpSpPr>
          <a:xfrm>
            <a:off x="5019108" y="1339052"/>
            <a:ext cx="3252227" cy="1613463"/>
            <a:chOff x="-94766" y="1931934"/>
            <a:chExt cx="3252227" cy="1613463"/>
          </a:xfrm>
        </p:grpSpPr>
        <p:sp>
          <p:nvSpPr>
            <p:cNvPr id="19" name="文本框 18">
              <a:extLst>
                <a:ext uri="{FF2B5EF4-FFF2-40B4-BE49-F238E27FC236}">
                  <a16:creationId xmlns:a16="http://schemas.microsoft.com/office/drawing/2014/main" id="{7926FD9F-BF82-98D8-D02E-7F7149C3F129}"/>
                </a:ext>
              </a:extLst>
            </p:cNvPr>
            <p:cNvSpPr txBox="1"/>
            <p:nvPr/>
          </p:nvSpPr>
          <p:spPr>
            <a:xfrm>
              <a:off x="-94766" y="2190603"/>
              <a:ext cx="3252227" cy="1354794"/>
            </a:xfrm>
            <a:prstGeom prst="rect">
              <a:avLst/>
            </a:prstGeom>
            <a:noFill/>
          </p:spPr>
          <p:txBody>
            <a:bodyPr wrap="square">
              <a:spAutoFit/>
            </a:bodyPr>
            <a:lstStyle>
              <a:defPPr>
                <a:defRPr lang="zh-CN"/>
              </a:defPPr>
              <a:lvl1pPr>
                <a:lnSpc>
                  <a:spcPct val="150000"/>
                </a:lnSpc>
                <a:defRPr sz="1050" b="0" i="0">
                  <a:solidFill>
                    <a:schemeClr val="bg1">
                      <a:lumMod val="50000"/>
                    </a:schemeClr>
                  </a:solidFill>
                  <a:effectLst/>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1400" b="1" dirty="0">
                  <a:sym typeface="HarmonyOS Sans SC Light" panose="00000400000000000000" pitchFamily="2" charset="-122"/>
                </a:rPr>
                <a:t>通过已经学习的</a:t>
              </a:r>
              <a:r>
                <a:rPr lang="en-US" altLang="zh-CN" sz="1400" b="1" dirty="0" err="1">
                  <a:sym typeface="HarmonyOS Sans SC Light" panose="00000400000000000000" pitchFamily="2" charset="-122"/>
                </a:rPr>
                <a:t>verilog</a:t>
              </a:r>
              <a:r>
                <a:rPr lang="zh-CN" altLang="en-US" sz="1400" b="1" dirty="0">
                  <a:sym typeface="HarmonyOS Sans SC Light" panose="00000400000000000000" pitchFamily="2" charset="-122"/>
                </a:rPr>
                <a:t>编程经验，利用</a:t>
              </a:r>
              <a:r>
                <a:rPr lang="en-US" altLang="zh-CN" sz="1400" b="1" dirty="0">
                  <a:sym typeface="HarmonyOS Sans SC Light" panose="00000400000000000000" pitchFamily="2" charset="-122"/>
                </a:rPr>
                <a:t>T20F256 FPGA</a:t>
              </a:r>
              <a:r>
                <a:rPr lang="zh-CN" altLang="en-US" sz="1400" b="1" dirty="0">
                  <a:sym typeface="HarmonyOS Sans SC Light" panose="00000400000000000000" pitchFamily="2" charset="-122"/>
                </a:rPr>
                <a:t>开发板现有外设及功能进行课程设计，包括但不限于时钟、存储器、串口通信等功能模块的利用。</a:t>
              </a:r>
              <a:endParaRPr lang="en-US" altLang="zh-CN" sz="1400" b="1" dirty="0">
                <a:sym typeface="HarmonyOS Sans SC Light" panose="00000400000000000000" pitchFamily="2" charset="-122"/>
              </a:endParaRPr>
            </a:p>
          </p:txBody>
        </p:sp>
        <p:sp>
          <p:nvSpPr>
            <p:cNvPr id="20" name="文本框 19">
              <a:extLst>
                <a:ext uri="{FF2B5EF4-FFF2-40B4-BE49-F238E27FC236}">
                  <a16:creationId xmlns:a16="http://schemas.microsoft.com/office/drawing/2014/main" id="{B2390927-30A7-4108-0129-60FE13580028}"/>
                </a:ext>
              </a:extLst>
            </p:cNvPr>
            <p:cNvSpPr txBox="1"/>
            <p:nvPr/>
          </p:nvSpPr>
          <p:spPr>
            <a:xfrm>
              <a:off x="-94764" y="1931934"/>
              <a:ext cx="2235567" cy="338554"/>
            </a:xfrm>
            <a:prstGeom prst="rect">
              <a:avLst/>
            </a:prstGeom>
            <a:noFill/>
          </p:spPr>
          <p:txBody>
            <a:bodyPr wrap="square" rtlCol="0">
              <a:spAutoFit/>
            </a:bodyPr>
            <a:lstStyle>
              <a:defPPr>
                <a:defRPr lang="zh-CN"/>
              </a:defPPr>
              <a:lvl1pPr>
                <a:defRPr b="1">
                  <a:solidFill>
                    <a:schemeClr val="tx1">
                      <a:lumMod val="65000"/>
                      <a:lumOff val="3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1600" dirty="0">
                  <a:solidFill>
                    <a:schemeClr val="tx1"/>
                  </a:solidFill>
                  <a:sym typeface="HarmonyOS Sans SC Light" panose="00000400000000000000" pitchFamily="2" charset="-122"/>
                </a:rPr>
                <a:t>外设及功能利用</a:t>
              </a:r>
            </a:p>
          </p:txBody>
        </p:sp>
      </p:grpSp>
      <p:grpSp>
        <p:nvGrpSpPr>
          <p:cNvPr id="21" name="组合 20">
            <a:extLst>
              <a:ext uri="{FF2B5EF4-FFF2-40B4-BE49-F238E27FC236}">
                <a16:creationId xmlns:a16="http://schemas.microsoft.com/office/drawing/2014/main" id="{B0050FA8-6E8A-5EF9-2C14-E3417B2F9AEF}"/>
              </a:ext>
            </a:extLst>
          </p:cNvPr>
          <p:cNvGrpSpPr/>
          <p:nvPr/>
        </p:nvGrpSpPr>
        <p:grpSpPr>
          <a:xfrm>
            <a:off x="2090997" y="4029471"/>
            <a:ext cx="2715125" cy="1793833"/>
            <a:chOff x="-396059" y="1931934"/>
            <a:chExt cx="2715125" cy="1793833"/>
          </a:xfrm>
        </p:grpSpPr>
        <p:sp>
          <p:nvSpPr>
            <p:cNvPr id="22" name="文本框 21">
              <a:extLst>
                <a:ext uri="{FF2B5EF4-FFF2-40B4-BE49-F238E27FC236}">
                  <a16:creationId xmlns:a16="http://schemas.microsoft.com/office/drawing/2014/main" id="{C4A1D103-E195-25CE-CBFA-6CA6EE77ED46}"/>
                </a:ext>
              </a:extLst>
            </p:cNvPr>
            <p:cNvSpPr txBox="1"/>
            <p:nvPr/>
          </p:nvSpPr>
          <p:spPr>
            <a:xfrm>
              <a:off x="-396059" y="2190603"/>
              <a:ext cx="2713245" cy="1535164"/>
            </a:xfrm>
            <a:prstGeom prst="rect">
              <a:avLst/>
            </a:prstGeom>
            <a:noFill/>
          </p:spPr>
          <p:txBody>
            <a:bodyPr wrap="square">
              <a:spAutoFit/>
            </a:bodyPr>
            <a:lstStyle>
              <a:defPPr>
                <a:defRPr lang="zh-CN"/>
              </a:defPPr>
              <a:lvl1pPr>
                <a:lnSpc>
                  <a:spcPct val="150000"/>
                </a:lnSpc>
                <a:defRPr sz="1050" b="0" i="0">
                  <a:solidFill>
                    <a:schemeClr val="bg1">
                      <a:lumMod val="50000"/>
                    </a:schemeClr>
                  </a:solidFill>
                  <a:effectLst/>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pPr algn="r"/>
              <a:r>
                <a:rPr lang="zh-CN" altLang="en-US" sz="1600" b="1" dirty="0">
                  <a:sym typeface="HarmonyOS Sans SC Light" panose="00000400000000000000" pitchFamily="2" charset="-122"/>
                </a:rPr>
                <a:t>熟练使用</a:t>
              </a:r>
              <a:r>
                <a:rPr lang="en-US" altLang="zh-CN" sz="1600" b="1" dirty="0">
                  <a:sym typeface="HarmonyOS Sans SC Light" panose="00000400000000000000" pitchFamily="2" charset="-122"/>
                </a:rPr>
                <a:t>Verilog</a:t>
              </a:r>
              <a:r>
                <a:rPr lang="zh-CN" altLang="en-US" sz="1600" b="1" dirty="0">
                  <a:sym typeface="HarmonyOS Sans SC Light" panose="00000400000000000000" pitchFamily="2" charset="-122"/>
                </a:rPr>
                <a:t>描述语言编写数字电路设计，包括逻辑设计输入、引脚分配及锁定、调试、下载</a:t>
              </a:r>
              <a:r>
                <a:rPr lang="en-US" altLang="zh-CN" sz="1600" b="1" dirty="0">
                  <a:sym typeface="HarmonyOS Sans SC Light" panose="00000400000000000000" pitchFamily="2" charset="-122"/>
                </a:rPr>
                <a:t>flash</a:t>
              </a:r>
              <a:r>
                <a:rPr lang="zh-CN" altLang="en-US" sz="1600" b="1" dirty="0">
                  <a:sym typeface="HarmonyOS Sans SC Light" panose="00000400000000000000" pitchFamily="2" charset="-122"/>
                </a:rPr>
                <a:t>等。</a:t>
              </a:r>
              <a:endParaRPr lang="en-US" altLang="zh-CN" sz="1600" b="1" dirty="0">
                <a:sym typeface="HarmonyOS Sans SC Light" panose="00000400000000000000" pitchFamily="2" charset="-122"/>
              </a:endParaRPr>
            </a:p>
          </p:txBody>
        </p:sp>
        <p:sp>
          <p:nvSpPr>
            <p:cNvPr id="23" name="文本框 22">
              <a:extLst>
                <a:ext uri="{FF2B5EF4-FFF2-40B4-BE49-F238E27FC236}">
                  <a16:creationId xmlns:a16="http://schemas.microsoft.com/office/drawing/2014/main" id="{ECFAB582-3FE7-88B0-DF23-02E2090A42AD}"/>
                </a:ext>
              </a:extLst>
            </p:cNvPr>
            <p:cNvSpPr txBox="1"/>
            <p:nvPr/>
          </p:nvSpPr>
          <p:spPr>
            <a:xfrm>
              <a:off x="83499" y="1931934"/>
              <a:ext cx="2235567" cy="338554"/>
            </a:xfrm>
            <a:prstGeom prst="rect">
              <a:avLst/>
            </a:prstGeom>
            <a:noFill/>
          </p:spPr>
          <p:txBody>
            <a:bodyPr wrap="square" rtlCol="0">
              <a:spAutoFit/>
            </a:bodyPr>
            <a:lstStyle>
              <a:defPPr>
                <a:defRPr lang="zh-CN"/>
              </a:defPPr>
              <a:lvl1pPr>
                <a:defRPr b="1">
                  <a:solidFill>
                    <a:schemeClr val="tx1">
                      <a:lumMod val="65000"/>
                      <a:lumOff val="3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pPr algn="r"/>
              <a:r>
                <a:rPr lang="en-US" altLang="zh-CN" sz="1600" dirty="0">
                  <a:solidFill>
                    <a:schemeClr val="tx1"/>
                  </a:solidFill>
                  <a:sym typeface="HarmonyOS Sans SC Light" panose="00000400000000000000" pitchFamily="2" charset="-122"/>
                </a:rPr>
                <a:t>Verilog</a:t>
              </a:r>
              <a:r>
                <a:rPr lang="zh-CN" altLang="en-US" sz="1600" dirty="0">
                  <a:solidFill>
                    <a:schemeClr val="tx1"/>
                  </a:solidFill>
                  <a:sym typeface="HarmonyOS Sans SC Light" panose="00000400000000000000" pitchFamily="2" charset="-122"/>
                </a:rPr>
                <a:t>编程语言</a:t>
              </a:r>
            </a:p>
          </p:txBody>
        </p:sp>
      </p:grpSp>
      <p:grpSp>
        <p:nvGrpSpPr>
          <p:cNvPr id="24" name="组合 23">
            <a:extLst>
              <a:ext uri="{FF2B5EF4-FFF2-40B4-BE49-F238E27FC236}">
                <a16:creationId xmlns:a16="http://schemas.microsoft.com/office/drawing/2014/main" id="{88B24F8B-44FE-E577-A999-D1140E1BCE7D}"/>
              </a:ext>
            </a:extLst>
          </p:cNvPr>
          <p:cNvGrpSpPr/>
          <p:nvPr/>
        </p:nvGrpSpPr>
        <p:grpSpPr>
          <a:xfrm>
            <a:off x="5381208" y="4029471"/>
            <a:ext cx="3798163" cy="1130391"/>
            <a:chOff x="-1317691" y="1931934"/>
            <a:chExt cx="3798163" cy="1130391"/>
          </a:xfrm>
        </p:grpSpPr>
        <p:sp>
          <p:nvSpPr>
            <p:cNvPr id="25" name="文本框 24">
              <a:extLst>
                <a:ext uri="{FF2B5EF4-FFF2-40B4-BE49-F238E27FC236}">
                  <a16:creationId xmlns:a16="http://schemas.microsoft.com/office/drawing/2014/main" id="{C2BD9D33-803A-CA69-806C-56AAC2F576AF}"/>
                </a:ext>
              </a:extLst>
            </p:cNvPr>
            <p:cNvSpPr txBox="1"/>
            <p:nvPr/>
          </p:nvSpPr>
          <p:spPr>
            <a:xfrm>
              <a:off x="-1317691" y="2265825"/>
              <a:ext cx="3798163" cy="796500"/>
            </a:xfrm>
            <a:prstGeom prst="rect">
              <a:avLst/>
            </a:prstGeom>
            <a:noFill/>
          </p:spPr>
          <p:txBody>
            <a:bodyPr wrap="square">
              <a:spAutoFit/>
            </a:bodyPr>
            <a:lstStyle>
              <a:defPPr>
                <a:defRPr lang="zh-CN"/>
              </a:defPPr>
              <a:lvl1pPr>
                <a:lnSpc>
                  <a:spcPct val="150000"/>
                </a:lnSpc>
                <a:defRPr sz="1050" b="0" i="0">
                  <a:solidFill>
                    <a:schemeClr val="bg1">
                      <a:lumMod val="50000"/>
                    </a:schemeClr>
                  </a:solidFill>
                  <a:effectLst/>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pPr algn="r"/>
              <a:r>
                <a:rPr lang="zh-CN" altLang="en-US" sz="1600" b="1" dirty="0">
                  <a:sym typeface="HarmonyOS Sans SC Light" panose="00000400000000000000" pitchFamily="2" charset="-122"/>
                </a:rPr>
                <a:t>掌握硬件设计的基本原理和方法，能够设计和实现基本的数字电路系统。</a:t>
              </a:r>
              <a:endParaRPr lang="en-US" altLang="zh-CN" sz="1600" b="1" dirty="0">
                <a:sym typeface="HarmonyOS Sans SC Light" panose="00000400000000000000" pitchFamily="2" charset="-122"/>
              </a:endParaRPr>
            </a:p>
          </p:txBody>
        </p:sp>
        <p:sp>
          <p:nvSpPr>
            <p:cNvPr id="26" name="文本框 25">
              <a:extLst>
                <a:ext uri="{FF2B5EF4-FFF2-40B4-BE49-F238E27FC236}">
                  <a16:creationId xmlns:a16="http://schemas.microsoft.com/office/drawing/2014/main" id="{9BBE4940-E8EB-0532-C378-2565A4BD3DD3}"/>
                </a:ext>
              </a:extLst>
            </p:cNvPr>
            <p:cNvSpPr txBox="1"/>
            <p:nvPr/>
          </p:nvSpPr>
          <p:spPr>
            <a:xfrm>
              <a:off x="83499" y="1931934"/>
              <a:ext cx="2235567" cy="338554"/>
            </a:xfrm>
            <a:prstGeom prst="rect">
              <a:avLst/>
            </a:prstGeom>
            <a:noFill/>
          </p:spPr>
          <p:txBody>
            <a:bodyPr wrap="square" rtlCol="0">
              <a:spAutoFit/>
            </a:bodyPr>
            <a:lstStyle>
              <a:defPPr>
                <a:defRPr lang="zh-CN"/>
              </a:defPPr>
              <a:lvl1pPr>
                <a:defRPr b="1">
                  <a:solidFill>
                    <a:schemeClr val="tx1">
                      <a:lumMod val="65000"/>
                      <a:lumOff val="3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pPr algn="r"/>
              <a:r>
                <a:rPr lang="zh-CN" altLang="en-US" sz="1600" dirty="0">
                  <a:solidFill>
                    <a:schemeClr val="tx1"/>
                  </a:solidFill>
                  <a:sym typeface="HarmonyOS Sans SC Light" panose="00000400000000000000" pitchFamily="2" charset="-122"/>
                </a:rPr>
                <a:t> 硬件设计</a:t>
              </a:r>
            </a:p>
          </p:txBody>
        </p:sp>
      </p:grpSp>
      <p:grpSp>
        <p:nvGrpSpPr>
          <p:cNvPr id="27" name="组合 26">
            <a:extLst>
              <a:ext uri="{FF2B5EF4-FFF2-40B4-BE49-F238E27FC236}">
                <a16:creationId xmlns:a16="http://schemas.microsoft.com/office/drawing/2014/main" id="{5D9A3D50-2527-D70F-1BED-BCCFE9D964EA}"/>
              </a:ext>
            </a:extLst>
          </p:cNvPr>
          <p:cNvGrpSpPr/>
          <p:nvPr/>
        </p:nvGrpSpPr>
        <p:grpSpPr>
          <a:xfrm>
            <a:off x="247893" y="232781"/>
            <a:ext cx="4171707" cy="646331"/>
            <a:chOff x="247893" y="232781"/>
            <a:chExt cx="4171707" cy="646331"/>
          </a:xfrm>
        </p:grpSpPr>
        <p:sp>
          <p:nvSpPr>
            <p:cNvPr id="28" name="文本框 27">
              <a:extLst>
                <a:ext uri="{FF2B5EF4-FFF2-40B4-BE49-F238E27FC236}">
                  <a16:creationId xmlns:a16="http://schemas.microsoft.com/office/drawing/2014/main" id="{4B65D12E-3367-D215-5CA6-33D82454D5CB}"/>
                </a:ext>
              </a:extLst>
            </p:cNvPr>
            <p:cNvSpPr txBox="1"/>
            <p:nvPr/>
          </p:nvSpPr>
          <p:spPr>
            <a:xfrm>
              <a:off x="1215153" y="339128"/>
              <a:ext cx="3204447" cy="461665"/>
            </a:xfrm>
            <a:prstGeom prst="rect">
              <a:avLst/>
            </a:prstGeom>
            <a:noFill/>
          </p:spPr>
          <p:txBody>
            <a:bodyPr wrap="square" rtlCol="0">
              <a:spAutoFit/>
            </a:bodyPr>
            <a:lstStyle/>
            <a:p>
              <a:r>
                <a:rPr lang="zh-CN" altLang="en-US" sz="2400" b="1" dirty="0">
                  <a:solidFill>
                    <a:srgbClr val="79976B"/>
                  </a:solidFill>
                </a:rPr>
                <a:t>技术关键</a:t>
              </a:r>
            </a:p>
          </p:txBody>
        </p:sp>
        <p:sp>
          <p:nvSpPr>
            <p:cNvPr id="29" name="椭圆 3">
              <a:extLst>
                <a:ext uri="{FF2B5EF4-FFF2-40B4-BE49-F238E27FC236}">
                  <a16:creationId xmlns:a16="http://schemas.microsoft.com/office/drawing/2014/main" id="{2E96D5F0-6380-9E40-59C6-DD3049FA24E8}"/>
                </a:ext>
              </a:extLst>
            </p:cNvPr>
            <p:cNvSpPr/>
            <p:nvPr/>
          </p:nvSpPr>
          <p:spPr>
            <a:xfrm>
              <a:off x="247893" y="232781"/>
              <a:ext cx="854074" cy="565126"/>
            </a:xfrm>
            <a:custGeom>
              <a:avLst/>
              <a:gdLst>
                <a:gd name="connsiteX0" fmla="*/ 0 w 880133"/>
                <a:gd name="connsiteY0" fmla="*/ 445663 h 891325"/>
                <a:gd name="connsiteX1" fmla="*/ 440067 w 880133"/>
                <a:gd name="connsiteY1" fmla="*/ 0 h 891325"/>
                <a:gd name="connsiteX2" fmla="*/ 880134 w 880133"/>
                <a:gd name="connsiteY2" fmla="*/ 445663 h 891325"/>
                <a:gd name="connsiteX3" fmla="*/ 440067 w 880133"/>
                <a:gd name="connsiteY3" fmla="*/ 891326 h 891325"/>
                <a:gd name="connsiteX4" fmla="*/ 0 w 880133"/>
                <a:gd name="connsiteY4" fmla="*/ 445663 h 891325"/>
                <a:gd name="connsiteX0" fmla="*/ 77 w 880211"/>
                <a:gd name="connsiteY0" fmla="*/ 445663 h 744677"/>
                <a:gd name="connsiteX1" fmla="*/ 440144 w 880211"/>
                <a:gd name="connsiteY1" fmla="*/ 0 h 744677"/>
                <a:gd name="connsiteX2" fmla="*/ 880211 w 880211"/>
                <a:gd name="connsiteY2" fmla="*/ 445663 h 744677"/>
                <a:gd name="connsiteX3" fmla="*/ 414265 w 880211"/>
                <a:gd name="connsiteY3" fmla="*/ 744677 h 744677"/>
                <a:gd name="connsiteX4" fmla="*/ 77 w 880211"/>
                <a:gd name="connsiteY4" fmla="*/ 445663 h 744677"/>
                <a:gd name="connsiteX0" fmla="*/ 2289 w 882423"/>
                <a:gd name="connsiteY0" fmla="*/ 238654 h 537668"/>
                <a:gd name="connsiteX1" fmla="*/ 571753 w 882423"/>
                <a:gd name="connsiteY1" fmla="*/ 25 h 537668"/>
                <a:gd name="connsiteX2" fmla="*/ 882423 w 882423"/>
                <a:gd name="connsiteY2" fmla="*/ 238654 h 537668"/>
                <a:gd name="connsiteX3" fmla="*/ 416477 w 882423"/>
                <a:gd name="connsiteY3" fmla="*/ 537668 h 537668"/>
                <a:gd name="connsiteX4" fmla="*/ 2289 w 882423"/>
                <a:gd name="connsiteY4" fmla="*/ 238654 h 537668"/>
                <a:gd name="connsiteX0" fmla="*/ 1518 w 770527"/>
                <a:gd name="connsiteY0" fmla="*/ 239632 h 547455"/>
                <a:gd name="connsiteX1" fmla="*/ 570982 w 770527"/>
                <a:gd name="connsiteY1" fmla="*/ 1003 h 547455"/>
                <a:gd name="connsiteX2" fmla="*/ 770527 w 770527"/>
                <a:gd name="connsiteY2" fmla="*/ 331707 h 547455"/>
                <a:gd name="connsiteX3" fmla="*/ 415706 w 770527"/>
                <a:gd name="connsiteY3" fmla="*/ 538646 h 547455"/>
                <a:gd name="connsiteX4" fmla="*/ 1518 w 770527"/>
                <a:gd name="connsiteY4" fmla="*/ 239632 h 547455"/>
                <a:gd name="connsiteX0" fmla="*/ 1295 w 770304"/>
                <a:gd name="connsiteY0" fmla="*/ 142068 h 449891"/>
                <a:gd name="connsiteX1" fmla="*/ 558059 w 770304"/>
                <a:gd name="connsiteY1" fmla="*/ 1864 h 449891"/>
                <a:gd name="connsiteX2" fmla="*/ 770304 w 770304"/>
                <a:gd name="connsiteY2" fmla="*/ 234143 h 449891"/>
                <a:gd name="connsiteX3" fmla="*/ 415483 w 770304"/>
                <a:gd name="connsiteY3" fmla="*/ 441082 h 449891"/>
                <a:gd name="connsiteX4" fmla="*/ 1295 w 770304"/>
                <a:gd name="connsiteY4" fmla="*/ 142068 h 449891"/>
                <a:gd name="connsiteX0" fmla="*/ 2417 w 771426"/>
                <a:gd name="connsiteY0" fmla="*/ 175102 h 482925"/>
                <a:gd name="connsiteX1" fmla="*/ 559181 w 771426"/>
                <a:gd name="connsiteY1" fmla="*/ 34898 h 482925"/>
                <a:gd name="connsiteX2" fmla="*/ 771426 w 771426"/>
                <a:gd name="connsiteY2" fmla="*/ 267177 h 482925"/>
                <a:gd name="connsiteX3" fmla="*/ 416605 w 771426"/>
                <a:gd name="connsiteY3" fmla="*/ 474116 h 482925"/>
                <a:gd name="connsiteX4" fmla="*/ 2417 w 771426"/>
                <a:gd name="connsiteY4" fmla="*/ 175102 h 482925"/>
                <a:gd name="connsiteX0" fmla="*/ 2515 w 854074"/>
                <a:gd name="connsiteY0" fmla="*/ 185115 h 565126"/>
                <a:gd name="connsiteX1" fmla="*/ 559279 w 854074"/>
                <a:gd name="connsiteY1" fmla="*/ 44911 h 565126"/>
                <a:gd name="connsiteX2" fmla="*/ 854074 w 854074"/>
                <a:gd name="connsiteY2" fmla="*/ 426415 h 565126"/>
                <a:gd name="connsiteX3" fmla="*/ 416703 w 854074"/>
                <a:gd name="connsiteY3" fmla="*/ 484129 h 565126"/>
                <a:gd name="connsiteX4" fmla="*/ 2515 w 854074"/>
                <a:gd name="connsiteY4" fmla="*/ 185115 h 565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4074" h="565126">
                  <a:moveTo>
                    <a:pt x="2515" y="185115"/>
                  </a:moveTo>
                  <a:cubicBezTo>
                    <a:pt x="35803" y="-78588"/>
                    <a:pt x="417353" y="4694"/>
                    <a:pt x="559279" y="44911"/>
                  </a:cubicBezTo>
                  <a:cubicBezTo>
                    <a:pt x="701205" y="85128"/>
                    <a:pt x="854074" y="180282"/>
                    <a:pt x="854074" y="426415"/>
                  </a:cubicBezTo>
                  <a:cubicBezTo>
                    <a:pt x="854074" y="672548"/>
                    <a:pt x="558629" y="524346"/>
                    <a:pt x="416703" y="484129"/>
                  </a:cubicBezTo>
                  <a:cubicBezTo>
                    <a:pt x="274777" y="443912"/>
                    <a:pt x="-30773" y="448818"/>
                    <a:pt x="2515" y="185115"/>
                  </a:cubicBezTo>
                  <a:close/>
                </a:path>
              </a:pathLst>
            </a:custGeom>
            <a:solidFill>
              <a:srgbClr val="A7BF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a:extLst>
                <a:ext uri="{FF2B5EF4-FFF2-40B4-BE49-F238E27FC236}">
                  <a16:creationId xmlns:a16="http://schemas.microsoft.com/office/drawing/2014/main" id="{A1AD38A6-4331-B289-636A-AAA64DC277A6}"/>
                </a:ext>
              </a:extLst>
            </p:cNvPr>
            <p:cNvSpPr txBox="1"/>
            <p:nvPr/>
          </p:nvSpPr>
          <p:spPr>
            <a:xfrm>
              <a:off x="364265" y="232781"/>
              <a:ext cx="737702" cy="646331"/>
            </a:xfrm>
            <a:prstGeom prst="rect">
              <a:avLst/>
            </a:prstGeom>
            <a:noFill/>
          </p:spPr>
          <p:txBody>
            <a:bodyPr wrap="none" rtlCol="0">
              <a:spAutoFit/>
            </a:bodyPr>
            <a:lstStyle/>
            <a:p>
              <a:r>
                <a:rPr lang="en-US" altLang="zh-CN" sz="3600" dirty="0">
                  <a:solidFill>
                    <a:schemeClr val="bg1"/>
                  </a:solidFill>
                  <a:latin typeface="站酷文艺体" panose="02000603000000000000" pitchFamily="2" charset="-122"/>
                  <a:ea typeface="站酷文艺体" panose="02000603000000000000" pitchFamily="2" charset="-122"/>
                </a:rPr>
                <a:t>01</a:t>
              </a:r>
              <a:endParaRPr lang="zh-CN" altLang="en-US" sz="3600" dirty="0">
                <a:solidFill>
                  <a:schemeClr val="bg1"/>
                </a:solidFill>
                <a:latin typeface="站酷文艺体" panose="02000603000000000000" pitchFamily="2" charset="-122"/>
                <a:ea typeface="站酷文艺体" panose="02000603000000000000" pitchFamily="2" charset="-122"/>
              </a:endParaRPr>
            </a:p>
          </p:txBody>
        </p:sp>
      </p:grpSp>
      <p:sp>
        <p:nvSpPr>
          <p:cNvPr id="34" name="任意多边形: 形状 33">
            <a:extLst>
              <a:ext uri="{FF2B5EF4-FFF2-40B4-BE49-F238E27FC236}">
                <a16:creationId xmlns:a16="http://schemas.microsoft.com/office/drawing/2014/main" id="{03EECD14-97D7-F4AF-F056-F3F7FA814DCE}"/>
              </a:ext>
            </a:extLst>
          </p:cNvPr>
          <p:cNvSpPr/>
          <p:nvPr/>
        </p:nvSpPr>
        <p:spPr>
          <a:xfrm>
            <a:off x="9063641" y="3061836"/>
            <a:ext cx="2303937" cy="734327"/>
          </a:xfrm>
          <a:custGeom>
            <a:avLst/>
            <a:gdLst>
              <a:gd name="connsiteX0" fmla="*/ 589511 w 2447925"/>
              <a:gd name="connsiteY0" fmla="*/ 0 h 615591"/>
              <a:gd name="connsiteX1" fmla="*/ 638653 w 2447925"/>
              <a:gd name="connsiteY1" fmla="*/ 65522 h 615591"/>
              <a:gd name="connsiteX2" fmla="*/ 2447925 w 2447925"/>
              <a:gd name="connsiteY2" fmla="*/ 65522 h 615591"/>
              <a:gd name="connsiteX3" fmla="*/ 2124671 w 2447925"/>
              <a:gd name="connsiteY3" fmla="*/ 615591 h 615591"/>
              <a:gd name="connsiteX4" fmla="*/ 0 w 2447925"/>
              <a:gd name="connsiteY4" fmla="*/ 615591 h 615591"/>
              <a:gd name="connsiteX5" fmla="*/ 323254 w 2447925"/>
              <a:gd name="connsiteY5" fmla="*/ 65522 h 615591"/>
              <a:gd name="connsiteX6" fmla="*/ 540370 w 2447925"/>
              <a:gd name="connsiteY6" fmla="*/ 65522 h 615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47925" h="615591">
                <a:moveTo>
                  <a:pt x="589511" y="0"/>
                </a:moveTo>
                <a:lnTo>
                  <a:pt x="638653" y="65522"/>
                </a:lnTo>
                <a:lnTo>
                  <a:pt x="2447925" y="65522"/>
                </a:lnTo>
                <a:lnTo>
                  <a:pt x="2124671" y="615591"/>
                </a:lnTo>
                <a:lnTo>
                  <a:pt x="0" y="615591"/>
                </a:lnTo>
                <a:lnTo>
                  <a:pt x="323254" y="65522"/>
                </a:lnTo>
                <a:lnTo>
                  <a:pt x="540370" y="65522"/>
                </a:lnTo>
                <a:close/>
              </a:path>
            </a:pathLst>
          </a:custGeom>
          <a:solidFill>
            <a:srgbClr val="A7BF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zh-CN" altLang="en-US" sz="2665" dirty="0">
              <a:solidFill>
                <a:srgbClr val="FFFFFF"/>
              </a:solidFill>
              <a:cs typeface="+mn-ea"/>
            </a:endParaRPr>
          </a:p>
        </p:txBody>
      </p:sp>
      <p:sp>
        <p:nvSpPr>
          <p:cNvPr id="35" name="文本框 34">
            <a:extLst>
              <a:ext uri="{FF2B5EF4-FFF2-40B4-BE49-F238E27FC236}">
                <a16:creationId xmlns:a16="http://schemas.microsoft.com/office/drawing/2014/main" id="{C9009A10-7663-AD38-6DAB-E2F604788BED}"/>
              </a:ext>
            </a:extLst>
          </p:cNvPr>
          <p:cNvSpPr txBox="1"/>
          <p:nvPr/>
        </p:nvSpPr>
        <p:spPr>
          <a:xfrm>
            <a:off x="9733870" y="3231120"/>
            <a:ext cx="745647" cy="642510"/>
          </a:xfrm>
          <a:prstGeom prst="rect">
            <a:avLst/>
          </a:prstGeom>
          <a:noFill/>
          <a:ln>
            <a:noFill/>
          </a:ln>
        </p:spPr>
        <p:txBody>
          <a:bodyPr wrap="square" rtlCol="0" anchor="t">
            <a:noAutofit/>
          </a:bodyPr>
          <a:lstStyle>
            <a:defPPr>
              <a:defRPr lang="zh-CN"/>
            </a:defPPr>
            <a:lvl1pPr algn="r">
              <a:defRPr sz="5400" cap="all">
                <a:ln w="15875">
                  <a:solidFill>
                    <a:srgbClr val="2B4494"/>
                  </a:solidFill>
                </a:ln>
                <a:solidFill>
                  <a:prstClr val="white"/>
                </a:solidFill>
                <a:latin typeface="+mj-ea"/>
                <a:ea typeface="+mj-ea"/>
              </a:defRPr>
            </a:lvl1pPr>
          </a:lstStyle>
          <a:p>
            <a:r>
              <a:rPr lang="en-US" altLang="zh-CN" sz="2800" dirty="0">
                <a:ln w="15875">
                  <a:noFill/>
                </a:ln>
                <a:solidFill>
                  <a:schemeClr val="bg1"/>
                </a:solidFill>
                <a:latin typeface="+mn-lt"/>
              </a:rPr>
              <a:t>05</a:t>
            </a:r>
            <a:endParaRPr lang="zh-CN" altLang="en-US" sz="2800" dirty="0">
              <a:ln w="15875">
                <a:noFill/>
              </a:ln>
              <a:solidFill>
                <a:schemeClr val="bg1"/>
              </a:solidFill>
              <a:latin typeface="+mn-lt"/>
            </a:endParaRPr>
          </a:p>
        </p:txBody>
      </p:sp>
      <p:grpSp>
        <p:nvGrpSpPr>
          <p:cNvPr id="36" name="组合 35">
            <a:extLst>
              <a:ext uri="{FF2B5EF4-FFF2-40B4-BE49-F238E27FC236}">
                <a16:creationId xmlns:a16="http://schemas.microsoft.com/office/drawing/2014/main" id="{627559E7-C3EA-2F91-D5A3-60ADAFA6DB78}"/>
              </a:ext>
            </a:extLst>
          </p:cNvPr>
          <p:cNvGrpSpPr/>
          <p:nvPr/>
        </p:nvGrpSpPr>
        <p:grpSpPr>
          <a:xfrm>
            <a:off x="9159397" y="1670768"/>
            <a:ext cx="2570148" cy="1504171"/>
            <a:chOff x="-298691" y="1446619"/>
            <a:chExt cx="2570148" cy="1504171"/>
          </a:xfrm>
        </p:grpSpPr>
        <p:sp>
          <p:nvSpPr>
            <p:cNvPr id="37" name="文本框 36">
              <a:extLst>
                <a:ext uri="{FF2B5EF4-FFF2-40B4-BE49-F238E27FC236}">
                  <a16:creationId xmlns:a16="http://schemas.microsoft.com/office/drawing/2014/main" id="{214F22BD-C735-9CD3-22EA-98AD47C4EAFC}"/>
                </a:ext>
              </a:extLst>
            </p:cNvPr>
            <p:cNvSpPr txBox="1"/>
            <p:nvPr/>
          </p:nvSpPr>
          <p:spPr>
            <a:xfrm>
              <a:off x="-298691" y="1784958"/>
              <a:ext cx="2570148" cy="1165832"/>
            </a:xfrm>
            <a:prstGeom prst="rect">
              <a:avLst/>
            </a:prstGeom>
            <a:noFill/>
          </p:spPr>
          <p:txBody>
            <a:bodyPr wrap="square">
              <a:spAutoFit/>
            </a:bodyPr>
            <a:lstStyle>
              <a:defPPr>
                <a:defRPr lang="zh-CN"/>
              </a:defPPr>
              <a:lvl1pPr>
                <a:lnSpc>
                  <a:spcPct val="150000"/>
                </a:lnSpc>
                <a:defRPr sz="1050" b="0" i="0">
                  <a:solidFill>
                    <a:schemeClr val="bg1">
                      <a:lumMod val="50000"/>
                    </a:schemeClr>
                  </a:solidFill>
                  <a:effectLst/>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1600" b="1" dirty="0">
                  <a:sym typeface="HarmonyOS Sans SC Light" panose="00000400000000000000" pitchFamily="2" charset="-122"/>
                </a:rPr>
                <a:t>能够熟练使用各种调试工具和方法，如仿真器等，进行电路的调试和验证。</a:t>
              </a:r>
              <a:endParaRPr lang="en-US" altLang="zh-CN" sz="1600" b="1" dirty="0">
                <a:sym typeface="HarmonyOS Sans SC Light" panose="00000400000000000000" pitchFamily="2" charset="-122"/>
              </a:endParaRPr>
            </a:p>
          </p:txBody>
        </p:sp>
        <p:sp>
          <p:nvSpPr>
            <p:cNvPr id="38" name="文本框 37">
              <a:extLst>
                <a:ext uri="{FF2B5EF4-FFF2-40B4-BE49-F238E27FC236}">
                  <a16:creationId xmlns:a16="http://schemas.microsoft.com/office/drawing/2014/main" id="{465C1483-0621-40F0-6258-81B7BF6F26C9}"/>
                </a:ext>
              </a:extLst>
            </p:cNvPr>
            <p:cNvSpPr txBox="1"/>
            <p:nvPr/>
          </p:nvSpPr>
          <p:spPr>
            <a:xfrm>
              <a:off x="-208440" y="1446619"/>
              <a:ext cx="2235567" cy="338554"/>
            </a:xfrm>
            <a:prstGeom prst="rect">
              <a:avLst/>
            </a:prstGeom>
            <a:noFill/>
          </p:spPr>
          <p:txBody>
            <a:bodyPr wrap="square" rtlCol="0">
              <a:spAutoFit/>
            </a:bodyPr>
            <a:lstStyle>
              <a:defPPr>
                <a:defRPr lang="zh-CN"/>
              </a:defPPr>
              <a:lvl1pPr>
                <a:defRPr b="1">
                  <a:solidFill>
                    <a:schemeClr val="tx1">
                      <a:lumMod val="65000"/>
                      <a:lumOff val="3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1600" dirty="0">
                  <a:solidFill>
                    <a:schemeClr val="tx1"/>
                  </a:solidFill>
                  <a:sym typeface="HarmonyOS Sans SC Light" panose="00000400000000000000" pitchFamily="2" charset="-122"/>
                </a:rPr>
                <a:t>调试技能</a:t>
              </a:r>
            </a:p>
          </p:txBody>
        </p:sp>
      </p:grpSp>
    </p:spTree>
    <p:extLst>
      <p:ext uri="{BB962C8B-B14F-4D97-AF65-F5344CB8AC3E}">
        <p14:creationId xmlns:p14="http://schemas.microsoft.com/office/powerpoint/2010/main" val="376443624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a:extLst>
              <a:ext uri="{FF2B5EF4-FFF2-40B4-BE49-F238E27FC236}">
                <a16:creationId xmlns:a16="http://schemas.microsoft.com/office/drawing/2014/main" id="{9CC9D2D0-A1ED-AE13-A64E-C96780DF8B60}"/>
              </a:ext>
            </a:extLst>
          </p:cNvPr>
          <p:cNvGrpSpPr/>
          <p:nvPr/>
        </p:nvGrpSpPr>
        <p:grpSpPr>
          <a:xfrm>
            <a:off x="247893" y="232781"/>
            <a:ext cx="854074" cy="646331"/>
            <a:chOff x="247893" y="232781"/>
            <a:chExt cx="854074" cy="646331"/>
          </a:xfrm>
        </p:grpSpPr>
        <p:sp>
          <p:nvSpPr>
            <p:cNvPr id="7" name="椭圆 3">
              <a:extLst>
                <a:ext uri="{FF2B5EF4-FFF2-40B4-BE49-F238E27FC236}">
                  <a16:creationId xmlns:a16="http://schemas.microsoft.com/office/drawing/2014/main" id="{C6AC7DCD-BA66-DF11-4E67-F126101C1967}"/>
                </a:ext>
              </a:extLst>
            </p:cNvPr>
            <p:cNvSpPr/>
            <p:nvPr/>
          </p:nvSpPr>
          <p:spPr>
            <a:xfrm>
              <a:off x="247893" y="232781"/>
              <a:ext cx="854074" cy="565126"/>
            </a:xfrm>
            <a:custGeom>
              <a:avLst/>
              <a:gdLst>
                <a:gd name="connsiteX0" fmla="*/ 0 w 880133"/>
                <a:gd name="connsiteY0" fmla="*/ 445663 h 891325"/>
                <a:gd name="connsiteX1" fmla="*/ 440067 w 880133"/>
                <a:gd name="connsiteY1" fmla="*/ 0 h 891325"/>
                <a:gd name="connsiteX2" fmla="*/ 880134 w 880133"/>
                <a:gd name="connsiteY2" fmla="*/ 445663 h 891325"/>
                <a:gd name="connsiteX3" fmla="*/ 440067 w 880133"/>
                <a:gd name="connsiteY3" fmla="*/ 891326 h 891325"/>
                <a:gd name="connsiteX4" fmla="*/ 0 w 880133"/>
                <a:gd name="connsiteY4" fmla="*/ 445663 h 891325"/>
                <a:gd name="connsiteX0" fmla="*/ 77 w 880211"/>
                <a:gd name="connsiteY0" fmla="*/ 445663 h 744677"/>
                <a:gd name="connsiteX1" fmla="*/ 440144 w 880211"/>
                <a:gd name="connsiteY1" fmla="*/ 0 h 744677"/>
                <a:gd name="connsiteX2" fmla="*/ 880211 w 880211"/>
                <a:gd name="connsiteY2" fmla="*/ 445663 h 744677"/>
                <a:gd name="connsiteX3" fmla="*/ 414265 w 880211"/>
                <a:gd name="connsiteY3" fmla="*/ 744677 h 744677"/>
                <a:gd name="connsiteX4" fmla="*/ 77 w 880211"/>
                <a:gd name="connsiteY4" fmla="*/ 445663 h 744677"/>
                <a:gd name="connsiteX0" fmla="*/ 2289 w 882423"/>
                <a:gd name="connsiteY0" fmla="*/ 238654 h 537668"/>
                <a:gd name="connsiteX1" fmla="*/ 571753 w 882423"/>
                <a:gd name="connsiteY1" fmla="*/ 25 h 537668"/>
                <a:gd name="connsiteX2" fmla="*/ 882423 w 882423"/>
                <a:gd name="connsiteY2" fmla="*/ 238654 h 537668"/>
                <a:gd name="connsiteX3" fmla="*/ 416477 w 882423"/>
                <a:gd name="connsiteY3" fmla="*/ 537668 h 537668"/>
                <a:gd name="connsiteX4" fmla="*/ 2289 w 882423"/>
                <a:gd name="connsiteY4" fmla="*/ 238654 h 537668"/>
                <a:gd name="connsiteX0" fmla="*/ 1518 w 770527"/>
                <a:gd name="connsiteY0" fmla="*/ 239632 h 547455"/>
                <a:gd name="connsiteX1" fmla="*/ 570982 w 770527"/>
                <a:gd name="connsiteY1" fmla="*/ 1003 h 547455"/>
                <a:gd name="connsiteX2" fmla="*/ 770527 w 770527"/>
                <a:gd name="connsiteY2" fmla="*/ 331707 h 547455"/>
                <a:gd name="connsiteX3" fmla="*/ 415706 w 770527"/>
                <a:gd name="connsiteY3" fmla="*/ 538646 h 547455"/>
                <a:gd name="connsiteX4" fmla="*/ 1518 w 770527"/>
                <a:gd name="connsiteY4" fmla="*/ 239632 h 547455"/>
                <a:gd name="connsiteX0" fmla="*/ 1295 w 770304"/>
                <a:gd name="connsiteY0" fmla="*/ 142068 h 449891"/>
                <a:gd name="connsiteX1" fmla="*/ 558059 w 770304"/>
                <a:gd name="connsiteY1" fmla="*/ 1864 h 449891"/>
                <a:gd name="connsiteX2" fmla="*/ 770304 w 770304"/>
                <a:gd name="connsiteY2" fmla="*/ 234143 h 449891"/>
                <a:gd name="connsiteX3" fmla="*/ 415483 w 770304"/>
                <a:gd name="connsiteY3" fmla="*/ 441082 h 449891"/>
                <a:gd name="connsiteX4" fmla="*/ 1295 w 770304"/>
                <a:gd name="connsiteY4" fmla="*/ 142068 h 449891"/>
                <a:gd name="connsiteX0" fmla="*/ 2417 w 771426"/>
                <a:gd name="connsiteY0" fmla="*/ 175102 h 482925"/>
                <a:gd name="connsiteX1" fmla="*/ 559181 w 771426"/>
                <a:gd name="connsiteY1" fmla="*/ 34898 h 482925"/>
                <a:gd name="connsiteX2" fmla="*/ 771426 w 771426"/>
                <a:gd name="connsiteY2" fmla="*/ 267177 h 482925"/>
                <a:gd name="connsiteX3" fmla="*/ 416605 w 771426"/>
                <a:gd name="connsiteY3" fmla="*/ 474116 h 482925"/>
                <a:gd name="connsiteX4" fmla="*/ 2417 w 771426"/>
                <a:gd name="connsiteY4" fmla="*/ 175102 h 482925"/>
                <a:gd name="connsiteX0" fmla="*/ 2515 w 854074"/>
                <a:gd name="connsiteY0" fmla="*/ 185115 h 565126"/>
                <a:gd name="connsiteX1" fmla="*/ 559279 w 854074"/>
                <a:gd name="connsiteY1" fmla="*/ 44911 h 565126"/>
                <a:gd name="connsiteX2" fmla="*/ 854074 w 854074"/>
                <a:gd name="connsiteY2" fmla="*/ 426415 h 565126"/>
                <a:gd name="connsiteX3" fmla="*/ 416703 w 854074"/>
                <a:gd name="connsiteY3" fmla="*/ 484129 h 565126"/>
                <a:gd name="connsiteX4" fmla="*/ 2515 w 854074"/>
                <a:gd name="connsiteY4" fmla="*/ 185115 h 565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4074" h="565126">
                  <a:moveTo>
                    <a:pt x="2515" y="185115"/>
                  </a:moveTo>
                  <a:cubicBezTo>
                    <a:pt x="35803" y="-78588"/>
                    <a:pt x="417353" y="4694"/>
                    <a:pt x="559279" y="44911"/>
                  </a:cubicBezTo>
                  <a:cubicBezTo>
                    <a:pt x="701205" y="85128"/>
                    <a:pt x="854074" y="180282"/>
                    <a:pt x="854074" y="426415"/>
                  </a:cubicBezTo>
                  <a:cubicBezTo>
                    <a:pt x="854074" y="672548"/>
                    <a:pt x="558629" y="524346"/>
                    <a:pt x="416703" y="484129"/>
                  </a:cubicBezTo>
                  <a:cubicBezTo>
                    <a:pt x="274777" y="443912"/>
                    <a:pt x="-30773" y="448818"/>
                    <a:pt x="2515" y="185115"/>
                  </a:cubicBezTo>
                  <a:close/>
                </a:path>
              </a:pathLst>
            </a:custGeom>
            <a:solidFill>
              <a:srgbClr val="A7BF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5BB20103-B09F-C65C-21FA-207DA14C00F0}"/>
                </a:ext>
              </a:extLst>
            </p:cNvPr>
            <p:cNvSpPr txBox="1"/>
            <p:nvPr/>
          </p:nvSpPr>
          <p:spPr>
            <a:xfrm>
              <a:off x="364265" y="232781"/>
              <a:ext cx="737702" cy="646331"/>
            </a:xfrm>
            <a:prstGeom prst="rect">
              <a:avLst/>
            </a:prstGeom>
            <a:noFill/>
          </p:spPr>
          <p:txBody>
            <a:bodyPr wrap="none" rtlCol="0">
              <a:spAutoFit/>
            </a:bodyPr>
            <a:lstStyle/>
            <a:p>
              <a:r>
                <a:rPr lang="en-US" altLang="zh-CN" sz="3600" dirty="0">
                  <a:solidFill>
                    <a:schemeClr val="bg1"/>
                  </a:solidFill>
                  <a:latin typeface="站酷文艺体" panose="02000603000000000000" pitchFamily="2" charset="-122"/>
                  <a:ea typeface="站酷文艺体" panose="02000603000000000000" pitchFamily="2" charset="-122"/>
                </a:rPr>
                <a:t>01</a:t>
              </a:r>
              <a:endParaRPr lang="zh-CN" altLang="en-US" sz="3600" dirty="0">
                <a:solidFill>
                  <a:schemeClr val="bg1"/>
                </a:solidFill>
                <a:latin typeface="站酷文艺体" panose="02000603000000000000" pitchFamily="2" charset="-122"/>
                <a:ea typeface="站酷文艺体" panose="02000603000000000000" pitchFamily="2" charset="-122"/>
              </a:endParaRPr>
            </a:p>
          </p:txBody>
        </p:sp>
      </p:grpSp>
      <p:grpSp>
        <p:nvGrpSpPr>
          <p:cNvPr id="43" name="组合 42">
            <a:extLst>
              <a:ext uri="{FF2B5EF4-FFF2-40B4-BE49-F238E27FC236}">
                <a16:creationId xmlns:a16="http://schemas.microsoft.com/office/drawing/2014/main" id="{66988912-0575-F3B5-09FC-EA405EFF4D21}"/>
              </a:ext>
            </a:extLst>
          </p:cNvPr>
          <p:cNvGrpSpPr/>
          <p:nvPr/>
        </p:nvGrpSpPr>
        <p:grpSpPr>
          <a:xfrm>
            <a:off x="5076931" y="2776881"/>
            <a:ext cx="1967590" cy="1707667"/>
            <a:chOff x="4037860" y="1625513"/>
            <a:chExt cx="4113805" cy="3656020"/>
          </a:xfrm>
        </p:grpSpPr>
        <p:cxnSp>
          <p:nvCxnSpPr>
            <p:cNvPr id="3" name="Straight Connector 21">
              <a:extLst>
                <a:ext uri="{FF2B5EF4-FFF2-40B4-BE49-F238E27FC236}">
                  <a16:creationId xmlns:a16="http://schemas.microsoft.com/office/drawing/2014/main" id="{7C5CCB73-E647-3626-532D-A97FDE3E430E}"/>
                </a:ext>
              </a:extLst>
            </p:cNvPr>
            <p:cNvCxnSpPr>
              <a:cxnSpLocks/>
            </p:cNvCxnSpPr>
            <p:nvPr/>
          </p:nvCxnSpPr>
          <p:spPr>
            <a:xfrm>
              <a:off x="6094761" y="2705169"/>
              <a:ext cx="0" cy="437171"/>
            </a:xfrm>
            <a:prstGeom prst="line">
              <a:avLst/>
            </a:prstGeom>
            <a:ln w="1905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 name="Straight Connector 22">
              <a:extLst>
                <a:ext uri="{FF2B5EF4-FFF2-40B4-BE49-F238E27FC236}">
                  <a16:creationId xmlns:a16="http://schemas.microsoft.com/office/drawing/2014/main" id="{42B6F099-95F7-089C-35D2-A1A2898A918B}"/>
                </a:ext>
              </a:extLst>
            </p:cNvPr>
            <p:cNvCxnSpPr>
              <a:cxnSpLocks/>
            </p:cNvCxnSpPr>
            <p:nvPr/>
          </p:nvCxnSpPr>
          <p:spPr>
            <a:xfrm>
              <a:off x="6589261" y="4029262"/>
              <a:ext cx="511219" cy="396284"/>
            </a:xfrm>
            <a:prstGeom prst="line">
              <a:avLst/>
            </a:prstGeom>
            <a:ln w="1905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 name="Straight Connector 23">
              <a:extLst>
                <a:ext uri="{FF2B5EF4-FFF2-40B4-BE49-F238E27FC236}">
                  <a16:creationId xmlns:a16="http://schemas.microsoft.com/office/drawing/2014/main" id="{669F56F1-C5B4-EFC0-A8E5-5CAA4D4D131F}"/>
                </a:ext>
              </a:extLst>
            </p:cNvPr>
            <p:cNvCxnSpPr>
              <a:cxnSpLocks/>
            </p:cNvCxnSpPr>
            <p:nvPr/>
          </p:nvCxnSpPr>
          <p:spPr>
            <a:xfrm flipH="1">
              <a:off x="5089043" y="4029262"/>
              <a:ext cx="511219" cy="396284"/>
            </a:xfrm>
            <a:prstGeom prst="line">
              <a:avLst/>
            </a:prstGeom>
            <a:ln w="1905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0" name="Arc 24">
              <a:extLst>
                <a:ext uri="{FF2B5EF4-FFF2-40B4-BE49-F238E27FC236}">
                  <a16:creationId xmlns:a16="http://schemas.microsoft.com/office/drawing/2014/main" id="{12A55665-3DEB-BF54-3C61-9C21E5CA8979}"/>
                </a:ext>
              </a:extLst>
            </p:cNvPr>
            <p:cNvSpPr/>
            <p:nvPr/>
          </p:nvSpPr>
          <p:spPr>
            <a:xfrm>
              <a:off x="4556804" y="2132391"/>
              <a:ext cx="3075919" cy="3075920"/>
            </a:xfrm>
            <a:prstGeom prst="arc">
              <a:avLst>
                <a:gd name="adj1" fmla="val 3536788"/>
                <a:gd name="adj2" fmla="val 7262157"/>
              </a:avLst>
            </a:prstGeom>
            <a:noFill/>
            <a:ln w="28575">
              <a:solidFill>
                <a:schemeClr val="bg1">
                  <a:lumMod val="65000"/>
                </a:schemeClr>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cs typeface="+mn-ea"/>
                <a:sym typeface="+mn-lt"/>
              </a:endParaRPr>
            </a:p>
          </p:txBody>
        </p:sp>
        <p:sp>
          <p:nvSpPr>
            <p:cNvPr id="11" name="Oval 25">
              <a:extLst>
                <a:ext uri="{FF2B5EF4-FFF2-40B4-BE49-F238E27FC236}">
                  <a16:creationId xmlns:a16="http://schemas.microsoft.com/office/drawing/2014/main" id="{7E8BFF48-91BD-B32A-74B9-3367889AB6DB}"/>
                </a:ext>
              </a:extLst>
            </p:cNvPr>
            <p:cNvSpPr/>
            <p:nvPr/>
          </p:nvSpPr>
          <p:spPr>
            <a:xfrm>
              <a:off x="5509749" y="1625513"/>
              <a:ext cx="1170032" cy="1170030"/>
            </a:xfrm>
            <a:prstGeom prst="ellipse">
              <a:avLst/>
            </a:prstGeom>
            <a:solidFill>
              <a:srgbClr val="79976B"/>
            </a:solidFill>
            <a:ln>
              <a:noFill/>
            </a:ln>
          </p:spPr>
          <p:txBody>
            <a:bodyPr vert="horz" wrap="square" lIns="121888" tIns="60944" rIns="121888" bIns="60944" numCol="1" anchor="t" anchorCtr="0" compatLnSpc="1"/>
            <a:lstStyle/>
            <a:p>
              <a:endParaRPr sz="2485" kern="0" dirty="0">
                <a:solidFill>
                  <a:prstClr val="black"/>
                </a:solidFill>
                <a:cs typeface="+mn-ea"/>
                <a:sym typeface="+mn-lt"/>
              </a:endParaRPr>
            </a:p>
          </p:txBody>
        </p:sp>
        <p:sp>
          <p:nvSpPr>
            <p:cNvPr id="12" name="Oval 26">
              <a:extLst>
                <a:ext uri="{FF2B5EF4-FFF2-40B4-BE49-F238E27FC236}">
                  <a16:creationId xmlns:a16="http://schemas.microsoft.com/office/drawing/2014/main" id="{2B24533C-DC97-6E0C-BB2A-8270419CDF90}"/>
                </a:ext>
              </a:extLst>
            </p:cNvPr>
            <p:cNvSpPr/>
            <p:nvPr/>
          </p:nvSpPr>
          <p:spPr>
            <a:xfrm>
              <a:off x="4037860" y="4111502"/>
              <a:ext cx="1170031" cy="1170031"/>
            </a:xfrm>
            <a:prstGeom prst="ellipse">
              <a:avLst/>
            </a:prstGeom>
            <a:solidFill>
              <a:srgbClr val="A7BFAA"/>
            </a:solidFill>
            <a:ln>
              <a:noFill/>
            </a:ln>
          </p:spPr>
          <p:txBody>
            <a:bodyPr vert="horz" wrap="square" lIns="121888" tIns="60944" rIns="121888" bIns="60944" numCol="1" anchor="t" anchorCtr="0" compatLnSpc="1"/>
            <a:lstStyle/>
            <a:p>
              <a:endParaRPr sz="2485" kern="0">
                <a:solidFill>
                  <a:prstClr val="black"/>
                </a:solidFill>
                <a:cs typeface="+mn-ea"/>
                <a:sym typeface="+mn-lt"/>
              </a:endParaRPr>
            </a:p>
          </p:txBody>
        </p:sp>
        <p:sp>
          <p:nvSpPr>
            <p:cNvPr id="13" name="Oval 27">
              <a:extLst>
                <a:ext uri="{FF2B5EF4-FFF2-40B4-BE49-F238E27FC236}">
                  <a16:creationId xmlns:a16="http://schemas.microsoft.com/office/drawing/2014/main" id="{F6F5A2EB-98F5-8DF9-D48B-A778A0A87B89}"/>
                </a:ext>
              </a:extLst>
            </p:cNvPr>
            <p:cNvSpPr/>
            <p:nvPr/>
          </p:nvSpPr>
          <p:spPr>
            <a:xfrm>
              <a:off x="6981634" y="4111502"/>
              <a:ext cx="1170031" cy="1170031"/>
            </a:xfrm>
            <a:prstGeom prst="ellipse">
              <a:avLst/>
            </a:prstGeom>
            <a:solidFill>
              <a:srgbClr val="E2C34E"/>
            </a:solidFill>
            <a:ln>
              <a:noFill/>
            </a:ln>
          </p:spPr>
          <p:txBody>
            <a:bodyPr vert="horz" wrap="square" lIns="121888" tIns="60944" rIns="121888" bIns="60944" numCol="1" anchor="t" anchorCtr="0" compatLnSpc="1"/>
            <a:lstStyle/>
            <a:p>
              <a:endParaRPr sz="2485" kern="0">
                <a:solidFill>
                  <a:prstClr val="black"/>
                </a:solidFill>
                <a:cs typeface="+mn-ea"/>
                <a:sym typeface="+mn-lt"/>
              </a:endParaRPr>
            </a:p>
          </p:txBody>
        </p:sp>
        <p:sp>
          <p:nvSpPr>
            <p:cNvPr id="14" name="Arc 28">
              <a:extLst>
                <a:ext uri="{FF2B5EF4-FFF2-40B4-BE49-F238E27FC236}">
                  <a16:creationId xmlns:a16="http://schemas.microsoft.com/office/drawing/2014/main" id="{DD4D014F-7E52-011B-FA42-F1CD369B50AF}"/>
                </a:ext>
              </a:extLst>
            </p:cNvPr>
            <p:cNvSpPr/>
            <p:nvPr/>
          </p:nvSpPr>
          <p:spPr>
            <a:xfrm>
              <a:off x="4556804" y="2132391"/>
              <a:ext cx="3075919" cy="3075920"/>
            </a:xfrm>
            <a:prstGeom prst="arc">
              <a:avLst>
                <a:gd name="adj1" fmla="val 17886654"/>
                <a:gd name="adj2" fmla="val 632427"/>
              </a:avLst>
            </a:prstGeom>
            <a:noFill/>
            <a:ln w="28575">
              <a:solidFill>
                <a:schemeClr val="bg1">
                  <a:lumMod val="65000"/>
                </a:schemeClr>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cs typeface="+mn-ea"/>
                <a:sym typeface="+mn-lt"/>
              </a:endParaRPr>
            </a:p>
          </p:txBody>
        </p:sp>
        <p:sp>
          <p:nvSpPr>
            <p:cNvPr id="15" name="Arc 29">
              <a:extLst>
                <a:ext uri="{FF2B5EF4-FFF2-40B4-BE49-F238E27FC236}">
                  <a16:creationId xmlns:a16="http://schemas.microsoft.com/office/drawing/2014/main" id="{4A2D527F-E644-BA7F-8E8E-B808E6A05E63}"/>
                </a:ext>
              </a:extLst>
            </p:cNvPr>
            <p:cNvSpPr/>
            <p:nvPr/>
          </p:nvSpPr>
          <p:spPr>
            <a:xfrm>
              <a:off x="4556804" y="2132391"/>
              <a:ext cx="3075919" cy="3075920"/>
            </a:xfrm>
            <a:prstGeom prst="arc">
              <a:avLst>
                <a:gd name="adj1" fmla="val 10111078"/>
                <a:gd name="adj2" fmla="val 14528886"/>
              </a:avLst>
            </a:prstGeom>
            <a:noFill/>
            <a:ln w="28575">
              <a:solidFill>
                <a:schemeClr val="bg1">
                  <a:lumMod val="65000"/>
                </a:schemeClr>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cs typeface="+mn-ea"/>
                <a:sym typeface="+mn-lt"/>
              </a:endParaRPr>
            </a:p>
          </p:txBody>
        </p:sp>
        <p:sp>
          <p:nvSpPr>
            <p:cNvPr id="16" name="Oval 30">
              <a:extLst>
                <a:ext uri="{FF2B5EF4-FFF2-40B4-BE49-F238E27FC236}">
                  <a16:creationId xmlns:a16="http://schemas.microsoft.com/office/drawing/2014/main" id="{E5FF9CD5-0C9A-9596-74BE-42704ECB903C}"/>
                </a:ext>
              </a:extLst>
            </p:cNvPr>
            <p:cNvSpPr/>
            <p:nvPr/>
          </p:nvSpPr>
          <p:spPr>
            <a:xfrm>
              <a:off x="5453160" y="3116319"/>
              <a:ext cx="1283205" cy="1283205"/>
            </a:xfrm>
            <a:prstGeom prst="ellipse">
              <a:avLst/>
            </a:prstGeom>
            <a:solidFill>
              <a:srgbClr val="F7F7EC"/>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cs typeface="+mn-ea"/>
                <a:sym typeface="+mn-lt"/>
              </a:endParaRPr>
            </a:p>
          </p:txBody>
        </p:sp>
        <p:sp>
          <p:nvSpPr>
            <p:cNvPr id="17" name="Freeform: Shape 48">
              <a:extLst>
                <a:ext uri="{FF2B5EF4-FFF2-40B4-BE49-F238E27FC236}">
                  <a16:creationId xmlns:a16="http://schemas.microsoft.com/office/drawing/2014/main" id="{27FDD0C3-6A6F-2222-9D8A-A3BD08608BB9}"/>
                </a:ext>
              </a:extLst>
            </p:cNvPr>
            <p:cNvSpPr>
              <a:spLocks/>
            </p:cNvSpPr>
            <p:nvPr/>
          </p:nvSpPr>
          <p:spPr bwMode="auto">
            <a:xfrm>
              <a:off x="5813074" y="3463115"/>
              <a:ext cx="563376" cy="563376"/>
            </a:xfrm>
            <a:custGeom>
              <a:avLst/>
              <a:gdLst>
                <a:gd name="T0" fmla="*/ 187 w 228"/>
                <a:gd name="T1" fmla="*/ 114 h 240"/>
                <a:gd name="T2" fmla="*/ 114 w 228"/>
                <a:gd name="T3" fmla="*/ 40 h 240"/>
                <a:gd name="T4" fmla="*/ 40 w 228"/>
                <a:gd name="T5" fmla="*/ 114 h 240"/>
                <a:gd name="T6" fmla="*/ 68 w 228"/>
                <a:gd name="T7" fmla="*/ 171 h 240"/>
                <a:gd name="T8" fmla="*/ 74 w 228"/>
                <a:gd name="T9" fmla="*/ 173 h 240"/>
                <a:gd name="T10" fmla="*/ 81 w 228"/>
                <a:gd name="T11" fmla="*/ 169 h 240"/>
                <a:gd name="T12" fmla="*/ 79 w 228"/>
                <a:gd name="T13" fmla="*/ 156 h 240"/>
                <a:gd name="T14" fmla="*/ 59 w 228"/>
                <a:gd name="T15" fmla="*/ 114 h 240"/>
                <a:gd name="T16" fmla="*/ 114 w 228"/>
                <a:gd name="T17" fmla="*/ 59 h 240"/>
                <a:gd name="T18" fmla="*/ 169 w 228"/>
                <a:gd name="T19" fmla="*/ 114 h 240"/>
                <a:gd name="T20" fmla="*/ 152 w 228"/>
                <a:gd name="T21" fmla="*/ 153 h 240"/>
                <a:gd name="T22" fmla="*/ 151 w 228"/>
                <a:gd name="T23" fmla="*/ 166 h 240"/>
                <a:gd name="T24" fmla="*/ 165 w 228"/>
                <a:gd name="T25" fmla="*/ 167 h 240"/>
                <a:gd name="T26" fmla="*/ 187 w 228"/>
                <a:gd name="T27" fmla="*/ 114 h 240"/>
                <a:gd name="T28" fmla="*/ 116 w 228"/>
                <a:gd name="T29" fmla="*/ 79 h 240"/>
                <a:gd name="T30" fmla="*/ 81 w 228"/>
                <a:gd name="T31" fmla="*/ 114 h 240"/>
                <a:gd name="T32" fmla="*/ 101 w 228"/>
                <a:gd name="T33" fmla="*/ 144 h 240"/>
                <a:gd name="T34" fmla="*/ 101 w 228"/>
                <a:gd name="T35" fmla="*/ 226 h 240"/>
                <a:gd name="T36" fmla="*/ 115 w 228"/>
                <a:gd name="T37" fmla="*/ 240 h 240"/>
                <a:gd name="T38" fmla="*/ 129 w 228"/>
                <a:gd name="T39" fmla="*/ 226 h 240"/>
                <a:gd name="T40" fmla="*/ 129 w 228"/>
                <a:gd name="T41" fmla="*/ 145 h 240"/>
                <a:gd name="T42" fmla="*/ 150 w 228"/>
                <a:gd name="T43" fmla="*/ 114 h 240"/>
                <a:gd name="T44" fmla="*/ 116 w 228"/>
                <a:gd name="T45" fmla="*/ 79 h 240"/>
                <a:gd name="T46" fmla="*/ 114 w 228"/>
                <a:gd name="T47" fmla="*/ 0 h 240"/>
                <a:gd name="T48" fmla="*/ 0 w 228"/>
                <a:gd name="T49" fmla="*/ 114 h 240"/>
                <a:gd name="T50" fmla="*/ 52 w 228"/>
                <a:gd name="T51" fmla="*/ 209 h 240"/>
                <a:gd name="T52" fmla="*/ 57 w 228"/>
                <a:gd name="T53" fmla="*/ 211 h 240"/>
                <a:gd name="T54" fmla="*/ 65 w 228"/>
                <a:gd name="T55" fmla="*/ 206 h 240"/>
                <a:gd name="T56" fmla="*/ 62 w 228"/>
                <a:gd name="T57" fmla="*/ 193 h 240"/>
                <a:gd name="T58" fmla="*/ 19 w 228"/>
                <a:gd name="T59" fmla="*/ 114 h 240"/>
                <a:gd name="T60" fmla="*/ 114 w 228"/>
                <a:gd name="T61" fmla="*/ 18 h 240"/>
                <a:gd name="T62" fmla="*/ 209 w 228"/>
                <a:gd name="T63" fmla="*/ 114 h 240"/>
                <a:gd name="T64" fmla="*/ 168 w 228"/>
                <a:gd name="T65" fmla="*/ 192 h 240"/>
                <a:gd name="T66" fmla="*/ 165 w 228"/>
                <a:gd name="T67" fmla="*/ 205 h 240"/>
                <a:gd name="T68" fmla="*/ 178 w 228"/>
                <a:gd name="T69" fmla="*/ 208 h 240"/>
                <a:gd name="T70" fmla="*/ 228 w 228"/>
                <a:gd name="T71" fmla="*/ 114 h 240"/>
                <a:gd name="T72" fmla="*/ 114 w 228"/>
                <a:gd name="T73"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8" h="240">
                  <a:moveTo>
                    <a:pt x="187" y="114"/>
                  </a:moveTo>
                  <a:cubicBezTo>
                    <a:pt x="187" y="73"/>
                    <a:pt x="154" y="40"/>
                    <a:pt x="114" y="40"/>
                  </a:cubicBezTo>
                  <a:cubicBezTo>
                    <a:pt x="73" y="40"/>
                    <a:pt x="40" y="73"/>
                    <a:pt x="40" y="114"/>
                  </a:cubicBezTo>
                  <a:cubicBezTo>
                    <a:pt x="40" y="136"/>
                    <a:pt x="50" y="157"/>
                    <a:pt x="68" y="171"/>
                  </a:cubicBezTo>
                  <a:cubicBezTo>
                    <a:pt x="69" y="172"/>
                    <a:pt x="71" y="173"/>
                    <a:pt x="74" y="173"/>
                  </a:cubicBezTo>
                  <a:cubicBezTo>
                    <a:pt x="76" y="173"/>
                    <a:pt x="79" y="171"/>
                    <a:pt x="81" y="169"/>
                  </a:cubicBezTo>
                  <a:cubicBezTo>
                    <a:pt x="84" y="165"/>
                    <a:pt x="83" y="159"/>
                    <a:pt x="79" y="156"/>
                  </a:cubicBezTo>
                  <a:cubicBezTo>
                    <a:pt x="67" y="146"/>
                    <a:pt x="59" y="130"/>
                    <a:pt x="59" y="114"/>
                  </a:cubicBezTo>
                  <a:cubicBezTo>
                    <a:pt x="59" y="83"/>
                    <a:pt x="84" y="59"/>
                    <a:pt x="114" y="59"/>
                  </a:cubicBezTo>
                  <a:cubicBezTo>
                    <a:pt x="144" y="59"/>
                    <a:pt x="169" y="83"/>
                    <a:pt x="169" y="114"/>
                  </a:cubicBezTo>
                  <a:cubicBezTo>
                    <a:pt x="169" y="129"/>
                    <a:pt x="163" y="143"/>
                    <a:pt x="152" y="153"/>
                  </a:cubicBezTo>
                  <a:cubicBezTo>
                    <a:pt x="148" y="157"/>
                    <a:pt x="148" y="163"/>
                    <a:pt x="151" y="166"/>
                  </a:cubicBezTo>
                  <a:cubicBezTo>
                    <a:pt x="155" y="170"/>
                    <a:pt x="161" y="170"/>
                    <a:pt x="165" y="167"/>
                  </a:cubicBezTo>
                  <a:cubicBezTo>
                    <a:pt x="179" y="153"/>
                    <a:pt x="187" y="134"/>
                    <a:pt x="187" y="114"/>
                  </a:cubicBezTo>
                  <a:close/>
                  <a:moveTo>
                    <a:pt x="116" y="79"/>
                  </a:moveTo>
                  <a:cubicBezTo>
                    <a:pt x="97" y="79"/>
                    <a:pt x="81" y="95"/>
                    <a:pt x="81" y="114"/>
                  </a:cubicBezTo>
                  <a:cubicBezTo>
                    <a:pt x="81" y="127"/>
                    <a:pt x="89" y="139"/>
                    <a:pt x="101" y="144"/>
                  </a:cubicBezTo>
                  <a:cubicBezTo>
                    <a:pt x="101" y="226"/>
                    <a:pt x="101" y="226"/>
                    <a:pt x="101" y="226"/>
                  </a:cubicBezTo>
                  <a:cubicBezTo>
                    <a:pt x="101" y="233"/>
                    <a:pt x="107" y="240"/>
                    <a:pt x="115" y="240"/>
                  </a:cubicBezTo>
                  <a:cubicBezTo>
                    <a:pt x="123" y="240"/>
                    <a:pt x="129" y="233"/>
                    <a:pt x="129" y="226"/>
                  </a:cubicBezTo>
                  <a:cubicBezTo>
                    <a:pt x="129" y="145"/>
                    <a:pt x="129" y="145"/>
                    <a:pt x="129" y="145"/>
                  </a:cubicBezTo>
                  <a:cubicBezTo>
                    <a:pt x="141" y="140"/>
                    <a:pt x="150" y="128"/>
                    <a:pt x="150" y="114"/>
                  </a:cubicBezTo>
                  <a:cubicBezTo>
                    <a:pt x="150" y="95"/>
                    <a:pt x="134" y="79"/>
                    <a:pt x="116" y="79"/>
                  </a:cubicBezTo>
                  <a:close/>
                  <a:moveTo>
                    <a:pt x="114" y="0"/>
                  </a:moveTo>
                  <a:cubicBezTo>
                    <a:pt x="51" y="0"/>
                    <a:pt x="0" y="51"/>
                    <a:pt x="0" y="114"/>
                  </a:cubicBezTo>
                  <a:cubicBezTo>
                    <a:pt x="0" y="152"/>
                    <a:pt x="19" y="188"/>
                    <a:pt x="52" y="209"/>
                  </a:cubicBezTo>
                  <a:cubicBezTo>
                    <a:pt x="54" y="210"/>
                    <a:pt x="55" y="211"/>
                    <a:pt x="57" y="211"/>
                  </a:cubicBezTo>
                  <a:cubicBezTo>
                    <a:pt x="60" y="211"/>
                    <a:pt x="63" y="209"/>
                    <a:pt x="65" y="206"/>
                  </a:cubicBezTo>
                  <a:cubicBezTo>
                    <a:pt x="68" y="202"/>
                    <a:pt x="67" y="196"/>
                    <a:pt x="62" y="193"/>
                  </a:cubicBezTo>
                  <a:cubicBezTo>
                    <a:pt x="35" y="176"/>
                    <a:pt x="19" y="146"/>
                    <a:pt x="19" y="114"/>
                  </a:cubicBezTo>
                  <a:cubicBezTo>
                    <a:pt x="19" y="61"/>
                    <a:pt x="61" y="18"/>
                    <a:pt x="114" y="18"/>
                  </a:cubicBezTo>
                  <a:cubicBezTo>
                    <a:pt x="166" y="18"/>
                    <a:pt x="209" y="61"/>
                    <a:pt x="209" y="114"/>
                  </a:cubicBezTo>
                  <a:cubicBezTo>
                    <a:pt x="209" y="145"/>
                    <a:pt x="194" y="174"/>
                    <a:pt x="168" y="192"/>
                  </a:cubicBezTo>
                  <a:cubicBezTo>
                    <a:pt x="163" y="195"/>
                    <a:pt x="162" y="201"/>
                    <a:pt x="165" y="205"/>
                  </a:cubicBezTo>
                  <a:cubicBezTo>
                    <a:pt x="168" y="209"/>
                    <a:pt x="174" y="211"/>
                    <a:pt x="178" y="208"/>
                  </a:cubicBezTo>
                  <a:cubicBezTo>
                    <a:pt x="209" y="186"/>
                    <a:pt x="228" y="151"/>
                    <a:pt x="228" y="114"/>
                  </a:cubicBezTo>
                  <a:cubicBezTo>
                    <a:pt x="228" y="51"/>
                    <a:pt x="177" y="0"/>
                    <a:pt x="114" y="0"/>
                  </a:cubicBezTo>
                  <a:close/>
                </a:path>
              </a:pathLst>
            </a:custGeom>
            <a:solidFill>
              <a:schemeClr val="tx2"/>
            </a:solidFill>
            <a:ln>
              <a:noFill/>
            </a:ln>
          </p:spPr>
          <p:txBody>
            <a:bodyPr anchor="ctr"/>
            <a:lstStyle/>
            <a:p>
              <a:pPr algn="ctr"/>
              <a:endParaRPr sz="2400">
                <a:cs typeface="+mn-ea"/>
                <a:sym typeface="+mn-lt"/>
              </a:endParaRPr>
            </a:p>
          </p:txBody>
        </p:sp>
      </p:grpSp>
      <p:grpSp>
        <p:nvGrpSpPr>
          <p:cNvPr id="32" name="组合 31">
            <a:extLst>
              <a:ext uri="{FF2B5EF4-FFF2-40B4-BE49-F238E27FC236}">
                <a16:creationId xmlns:a16="http://schemas.microsoft.com/office/drawing/2014/main" id="{2B8F7E2B-B2B5-A64F-A4C0-2FF4ADFDE128}"/>
              </a:ext>
            </a:extLst>
          </p:cNvPr>
          <p:cNvGrpSpPr/>
          <p:nvPr/>
        </p:nvGrpSpPr>
        <p:grpSpPr>
          <a:xfrm>
            <a:off x="4458049" y="1233682"/>
            <a:ext cx="2935895" cy="1543199"/>
            <a:chOff x="922704" y="1787194"/>
            <a:chExt cx="2935895" cy="1543199"/>
          </a:xfrm>
        </p:grpSpPr>
        <p:sp>
          <p:nvSpPr>
            <p:cNvPr id="33" name="文本框 32">
              <a:extLst>
                <a:ext uri="{FF2B5EF4-FFF2-40B4-BE49-F238E27FC236}">
                  <a16:creationId xmlns:a16="http://schemas.microsoft.com/office/drawing/2014/main" id="{8682182F-E63B-A182-855E-22556DF276DA}"/>
                </a:ext>
              </a:extLst>
            </p:cNvPr>
            <p:cNvSpPr txBox="1"/>
            <p:nvPr/>
          </p:nvSpPr>
          <p:spPr>
            <a:xfrm>
              <a:off x="922704" y="2173538"/>
              <a:ext cx="2935895" cy="1156855"/>
            </a:xfrm>
            <a:prstGeom prst="rect">
              <a:avLst/>
            </a:prstGeom>
            <a:noFill/>
          </p:spPr>
          <p:txBody>
            <a:bodyPr wrap="square">
              <a:spAutoFit/>
            </a:bodyPr>
            <a:lstStyle>
              <a:defPPr>
                <a:defRPr lang="zh-CN"/>
              </a:defPPr>
              <a:lvl1pPr>
                <a:lnSpc>
                  <a:spcPct val="150000"/>
                </a:lnSpc>
                <a:defRPr sz="1050" b="0" i="0">
                  <a:solidFill>
                    <a:schemeClr val="bg1">
                      <a:lumMod val="50000"/>
                    </a:schemeClr>
                  </a:solidFill>
                  <a:effectLst/>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1600" dirty="0">
                  <a:solidFill>
                    <a:schemeClr val="tx1"/>
                  </a:solidFill>
                  <a:sym typeface="HarmonyOS Sans SC Light" panose="00000400000000000000" pitchFamily="2" charset="-122"/>
                </a:rPr>
                <a:t>东西车道红灯时长、南北车道绿灯时长、黄灯闪烁时长均符合交通标准。</a:t>
              </a:r>
              <a:endParaRPr lang="en-US" altLang="zh-CN" sz="1600" dirty="0">
                <a:solidFill>
                  <a:schemeClr val="tx1"/>
                </a:solidFill>
                <a:sym typeface="HarmonyOS Sans SC Light" panose="00000400000000000000" pitchFamily="2" charset="-122"/>
              </a:endParaRPr>
            </a:p>
          </p:txBody>
        </p:sp>
        <p:sp>
          <p:nvSpPr>
            <p:cNvPr id="34" name="文本框 33">
              <a:extLst>
                <a:ext uri="{FF2B5EF4-FFF2-40B4-BE49-F238E27FC236}">
                  <a16:creationId xmlns:a16="http://schemas.microsoft.com/office/drawing/2014/main" id="{85030945-81F4-B96F-DC55-7C71C8130E97}"/>
                </a:ext>
              </a:extLst>
            </p:cNvPr>
            <p:cNvSpPr txBox="1"/>
            <p:nvPr/>
          </p:nvSpPr>
          <p:spPr>
            <a:xfrm>
              <a:off x="922704" y="1787194"/>
              <a:ext cx="2703511" cy="461665"/>
            </a:xfrm>
            <a:prstGeom prst="rect">
              <a:avLst/>
            </a:prstGeom>
            <a:noFill/>
          </p:spPr>
          <p:txBody>
            <a:bodyPr wrap="square" rtlCol="0">
              <a:spAutoFit/>
            </a:bodyPr>
            <a:lstStyle>
              <a:defPPr>
                <a:defRPr lang="zh-CN"/>
              </a:defPPr>
              <a:lvl1pPr>
                <a:defRPr sz="1600" b="1">
                  <a:solidFill>
                    <a:schemeClr val="tx1">
                      <a:lumMod val="95000"/>
                      <a:lumOff val="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en-US" altLang="zh-CN" sz="2400" dirty="0">
                  <a:solidFill>
                    <a:srgbClr val="79976B"/>
                  </a:solidFill>
                  <a:sym typeface="HarmonyOS Sans SC Light" panose="00000400000000000000" pitchFamily="2" charset="-122"/>
                </a:rPr>
                <a:t>1. </a:t>
              </a:r>
              <a:r>
                <a:rPr lang="zh-CN" altLang="en-US" sz="2400" dirty="0">
                  <a:solidFill>
                    <a:srgbClr val="79976B"/>
                  </a:solidFill>
                  <a:sym typeface="HarmonyOS Sans SC Light" panose="00000400000000000000" pitchFamily="2" charset="-122"/>
                </a:rPr>
                <a:t>正常运行状态</a:t>
              </a:r>
            </a:p>
          </p:txBody>
        </p:sp>
      </p:grpSp>
      <p:sp>
        <p:nvSpPr>
          <p:cNvPr id="2" name="文本框 1">
            <a:extLst>
              <a:ext uri="{FF2B5EF4-FFF2-40B4-BE49-F238E27FC236}">
                <a16:creationId xmlns:a16="http://schemas.microsoft.com/office/drawing/2014/main" id="{E9020483-B583-000C-5656-684B9FDA1398}"/>
              </a:ext>
            </a:extLst>
          </p:cNvPr>
          <p:cNvSpPr txBox="1"/>
          <p:nvPr/>
        </p:nvSpPr>
        <p:spPr>
          <a:xfrm>
            <a:off x="1253602" y="325113"/>
            <a:ext cx="3204447" cy="461665"/>
          </a:xfrm>
          <a:prstGeom prst="rect">
            <a:avLst/>
          </a:prstGeom>
          <a:noFill/>
        </p:spPr>
        <p:txBody>
          <a:bodyPr wrap="square" rtlCol="0">
            <a:spAutoFit/>
          </a:bodyPr>
          <a:lstStyle/>
          <a:p>
            <a:r>
              <a:rPr lang="zh-CN" altLang="en-US" sz="2400" b="1" dirty="0">
                <a:solidFill>
                  <a:srgbClr val="79976B"/>
                </a:solidFill>
              </a:rPr>
              <a:t>主要技术指标</a:t>
            </a:r>
          </a:p>
        </p:txBody>
      </p:sp>
      <p:grpSp>
        <p:nvGrpSpPr>
          <p:cNvPr id="21" name="组合 20">
            <a:extLst>
              <a:ext uri="{FF2B5EF4-FFF2-40B4-BE49-F238E27FC236}">
                <a16:creationId xmlns:a16="http://schemas.microsoft.com/office/drawing/2014/main" id="{89C3ECB5-C24F-5000-FED7-D70432A3E441}"/>
              </a:ext>
            </a:extLst>
          </p:cNvPr>
          <p:cNvGrpSpPr/>
          <p:nvPr/>
        </p:nvGrpSpPr>
        <p:grpSpPr>
          <a:xfrm>
            <a:off x="2023997" y="3528282"/>
            <a:ext cx="3398241" cy="1912531"/>
            <a:chOff x="922704" y="1787194"/>
            <a:chExt cx="3398241" cy="1912531"/>
          </a:xfrm>
        </p:grpSpPr>
        <p:sp>
          <p:nvSpPr>
            <p:cNvPr id="22" name="文本框 21">
              <a:extLst>
                <a:ext uri="{FF2B5EF4-FFF2-40B4-BE49-F238E27FC236}">
                  <a16:creationId xmlns:a16="http://schemas.microsoft.com/office/drawing/2014/main" id="{6D2930A9-0890-3430-4BCE-0DFFF88AD5BB}"/>
                </a:ext>
              </a:extLst>
            </p:cNvPr>
            <p:cNvSpPr txBox="1"/>
            <p:nvPr/>
          </p:nvSpPr>
          <p:spPr>
            <a:xfrm>
              <a:off x="922704" y="2173538"/>
              <a:ext cx="2935895" cy="1526187"/>
            </a:xfrm>
            <a:prstGeom prst="rect">
              <a:avLst/>
            </a:prstGeom>
            <a:noFill/>
          </p:spPr>
          <p:txBody>
            <a:bodyPr wrap="square">
              <a:spAutoFit/>
            </a:bodyPr>
            <a:lstStyle>
              <a:defPPr>
                <a:defRPr lang="zh-CN"/>
              </a:defPPr>
              <a:lvl1pPr>
                <a:lnSpc>
                  <a:spcPct val="150000"/>
                </a:lnSpc>
                <a:defRPr sz="1050" b="0" i="0">
                  <a:solidFill>
                    <a:schemeClr val="bg1">
                      <a:lumMod val="50000"/>
                    </a:schemeClr>
                  </a:solidFill>
                  <a:effectLst/>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1600" dirty="0">
                  <a:solidFill>
                    <a:schemeClr val="tx1"/>
                  </a:solidFill>
                  <a:sym typeface="HarmonyOS Sans SC Light" panose="00000400000000000000" pitchFamily="2" charset="-122"/>
                </a:rPr>
                <a:t>控制东西车道和南北车道的黄灯闪烁频率，既能提示减速慢行，又不影响交通流畅，保证效率和安全。</a:t>
              </a:r>
              <a:endParaRPr lang="en-US" altLang="zh-CN" sz="1600" dirty="0">
                <a:solidFill>
                  <a:schemeClr val="tx1"/>
                </a:solidFill>
                <a:sym typeface="HarmonyOS Sans SC Light" panose="00000400000000000000" pitchFamily="2" charset="-122"/>
              </a:endParaRPr>
            </a:p>
          </p:txBody>
        </p:sp>
        <p:sp>
          <p:nvSpPr>
            <p:cNvPr id="23" name="文本框 22">
              <a:extLst>
                <a:ext uri="{FF2B5EF4-FFF2-40B4-BE49-F238E27FC236}">
                  <a16:creationId xmlns:a16="http://schemas.microsoft.com/office/drawing/2014/main" id="{E520BA1B-4F9B-6BBB-FB39-7BB0B2E51623}"/>
                </a:ext>
              </a:extLst>
            </p:cNvPr>
            <p:cNvSpPr txBox="1"/>
            <p:nvPr/>
          </p:nvSpPr>
          <p:spPr>
            <a:xfrm>
              <a:off x="922704" y="1787194"/>
              <a:ext cx="3398241" cy="461665"/>
            </a:xfrm>
            <a:prstGeom prst="rect">
              <a:avLst/>
            </a:prstGeom>
            <a:noFill/>
          </p:spPr>
          <p:txBody>
            <a:bodyPr wrap="square" rtlCol="0">
              <a:spAutoFit/>
            </a:bodyPr>
            <a:lstStyle>
              <a:defPPr>
                <a:defRPr lang="zh-CN"/>
              </a:defPPr>
              <a:lvl1pPr>
                <a:defRPr sz="1600" b="1">
                  <a:solidFill>
                    <a:schemeClr val="tx1">
                      <a:lumMod val="95000"/>
                      <a:lumOff val="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en-US" altLang="zh-CN" sz="2400" dirty="0">
                  <a:solidFill>
                    <a:srgbClr val="79976B"/>
                  </a:solidFill>
                  <a:sym typeface="HarmonyOS Sans SC Light" panose="00000400000000000000" pitchFamily="2" charset="-122"/>
                </a:rPr>
                <a:t>2. </a:t>
              </a:r>
              <a:r>
                <a:rPr lang="zh-CN" altLang="en-US" sz="2400" dirty="0">
                  <a:solidFill>
                    <a:srgbClr val="79976B"/>
                  </a:solidFill>
                  <a:sym typeface="HarmonyOS Sans SC Light" panose="00000400000000000000" pitchFamily="2" charset="-122"/>
                </a:rPr>
                <a:t>夜间车流量较小状态</a:t>
              </a:r>
            </a:p>
          </p:txBody>
        </p:sp>
      </p:grpSp>
      <p:grpSp>
        <p:nvGrpSpPr>
          <p:cNvPr id="24" name="组合 23">
            <a:extLst>
              <a:ext uri="{FF2B5EF4-FFF2-40B4-BE49-F238E27FC236}">
                <a16:creationId xmlns:a16="http://schemas.microsoft.com/office/drawing/2014/main" id="{293E41BC-1F9C-FF78-D66D-F69979AF2E0A}"/>
              </a:ext>
            </a:extLst>
          </p:cNvPr>
          <p:cNvGrpSpPr/>
          <p:nvPr/>
        </p:nvGrpSpPr>
        <p:grpSpPr>
          <a:xfrm>
            <a:off x="7161560" y="3635195"/>
            <a:ext cx="2935895" cy="1543199"/>
            <a:chOff x="922704" y="1787194"/>
            <a:chExt cx="2935895" cy="1543199"/>
          </a:xfrm>
        </p:grpSpPr>
        <p:sp>
          <p:nvSpPr>
            <p:cNvPr id="25" name="文本框 24">
              <a:extLst>
                <a:ext uri="{FF2B5EF4-FFF2-40B4-BE49-F238E27FC236}">
                  <a16:creationId xmlns:a16="http://schemas.microsoft.com/office/drawing/2014/main" id="{C82767F2-7397-BCD1-C925-E8CF068B3176}"/>
                </a:ext>
              </a:extLst>
            </p:cNvPr>
            <p:cNvSpPr txBox="1"/>
            <p:nvPr/>
          </p:nvSpPr>
          <p:spPr>
            <a:xfrm>
              <a:off x="922704" y="2173538"/>
              <a:ext cx="2935895" cy="1156855"/>
            </a:xfrm>
            <a:prstGeom prst="rect">
              <a:avLst/>
            </a:prstGeom>
            <a:noFill/>
          </p:spPr>
          <p:txBody>
            <a:bodyPr wrap="square">
              <a:spAutoFit/>
            </a:bodyPr>
            <a:lstStyle>
              <a:defPPr>
                <a:defRPr lang="zh-CN"/>
              </a:defPPr>
              <a:lvl1pPr>
                <a:lnSpc>
                  <a:spcPct val="150000"/>
                </a:lnSpc>
                <a:defRPr sz="1050" b="0" i="0">
                  <a:solidFill>
                    <a:schemeClr val="bg1">
                      <a:lumMod val="50000"/>
                    </a:schemeClr>
                  </a:solidFill>
                  <a:effectLst/>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zh-CN" altLang="en-US" sz="1600" dirty="0">
                  <a:solidFill>
                    <a:schemeClr val="tx1"/>
                  </a:solidFill>
                  <a:sym typeface="HarmonyOS Sans SC Light" panose="00000400000000000000" pitchFamily="2" charset="-122"/>
                </a:rPr>
                <a:t>在紧急情况下，系统能够在短时间内切换到全红灯模式，最大程度地确保交通安全。</a:t>
              </a:r>
              <a:endParaRPr lang="en-US" altLang="zh-CN" sz="1600" dirty="0">
                <a:solidFill>
                  <a:schemeClr val="tx1"/>
                </a:solidFill>
                <a:sym typeface="HarmonyOS Sans SC Light" panose="00000400000000000000" pitchFamily="2" charset="-122"/>
              </a:endParaRPr>
            </a:p>
          </p:txBody>
        </p:sp>
        <p:sp>
          <p:nvSpPr>
            <p:cNvPr id="26" name="文本框 25">
              <a:extLst>
                <a:ext uri="{FF2B5EF4-FFF2-40B4-BE49-F238E27FC236}">
                  <a16:creationId xmlns:a16="http://schemas.microsoft.com/office/drawing/2014/main" id="{A9C117ED-56D7-525C-1849-0DCEBF90E6CE}"/>
                </a:ext>
              </a:extLst>
            </p:cNvPr>
            <p:cNvSpPr txBox="1"/>
            <p:nvPr/>
          </p:nvSpPr>
          <p:spPr>
            <a:xfrm>
              <a:off x="922704" y="1787194"/>
              <a:ext cx="2512279" cy="461665"/>
            </a:xfrm>
            <a:prstGeom prst="rect">
              <a:avLst/>
            </a:prstGeom>
            <a:noFill/>
          </p:spPr>
          <p:txBody>
            <a:bodyPr wrap="square" rtlCol="0">
              <a:spAutoFit/>
            </a:bodyPr>
            <a:lstStyle>
              <a:defPPr>
                <a:defRPr lang="zh-CN"/>
              </a:defPPr>
              <a:lvl1pPr>
                <a:defRPr sz="1600" b="1">
                  <a:solidFill>
                    <a:schemeClr val="tx1">
                      <a:lumMod val="95000"/>
                      <a:lumOff val="5000"/>
                    </a:schemeClr>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defRPr>
              </a:lvl1pPr>
            </a:lstStyle>
            <a:p>
              <a:r>
                <a:rPr lang="en-US" altLang="zh-CN" sz="2400" dirty="0">
                  <a:solidFill>
                    <a:srgbClr val="79976B"/>
                  </a:solidFill>
                  <a:sym typeface="HarmonyOS Sans SC Light" panose="00000400000000000000" pitchFamily="2" charset="-122"/>
                </a:rPr>
                <a:t>3. </a:t>
              </a:r>
              <a:r>
                <a:rPr lang="zh-CN" altLang="en-US" sz="2400" dirty="0">
                  <a:solidFill>
                    <a:srgbClr val="79976B"/>
                  </a:solidFill>
                  <a:sym typeface="HarmonyOS Sans SC Light" panose="00000400000000000000" pitchFamily="2" charset="-122"/>
                </a:rPr>
                <a:t>紧急情况状态</a:t>
              </a:r>
            </a:p>
          </p:txBody>
        </p:sp>
      </p:grpSp>
      <p:pic>
        <p:nvPicPr>
          <p:cNvPr id="45" name="图形 44" descr="传输 纯色填充">
            <a:extLst>
              <a:ext uri="{FF2B5EF4-FFF2-40B4-BE49-F238E27FC236}">
                <a16:creationId xmlns:a16="http://schemas.microsoft.com/office/drawing/2014/main" id="{8D504B1B-9857-C860-5DE2-12449797A10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919899" y="2924625"/>
            <a:ext cx="238599" cy="238599"/>
          </a:xfrm>
          <a:prstGeom prst="rect">
            <a:avLst/>
          </a:prstGeom>
        </p:spPr>
      </p:pic>
      <p:pic>
        <p:nvPicPr>
          <p:cNvPr id="47" name="图形 46" descr="汽车 纯色填充">
            <a:extLst>
              <a:ext uri="{FF2B5EF4-FFF2-40B4-BE49-F238E27FC236}">
                <a16:creationId xmlns:a16="http://schemas.microsoft.com/office/drawing/2014/main" id="{7A707F9C-9C6F-0354-003A-7A0B5C5AAA1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187773" y="4046289"/>
            <a:ext cx="360823" cy="360823"/>
          </a:xfrm>
          <a:prstGeom prst="rect">
            <a:avLst/>
          </a:prstGeom>
        </p:spPr>
      </p:pic>
      <p:pic>
        <p:nvPicPr>
          <p:cNvPr id="49" name="图形 48" descr="感叹号 纯色填充">
            <a:extLst>
              <a:ext uri="{FF2B5EF4-FFF2-40B4-BE49-F238E27FC236}">
                <a16:creationId xmlns:a16="http://schemas.microsoft.com/office/drawing/2014/main" id="{0365BCD7-996F-03B0-2752-5B6FB39A58C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603028" y="4061374"/>
            <a:ext cx="330651" cy="330651"/>
          </a:xfrm>
          <a:prstGeom prst="rect">
            <a:avLst/>
          </a:prstGeom>
        </p:spPr>
      </p:pic>
    </p:spTree>
    <p:custDataLst>
      <p:tags r:id="rId1"/>
    </p:custDataLst>
    <p:extLst>
      <p:ext uri="{BB962C8B-B14F-4D97-AF65-F5344CB8AC3E}">
        <p14:creationId xmlns:p14="http://schemas.microsoft.com/office/powerpoint/2010/main" val="157319536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a:extLst>
              <a:ext uri="{FF2B5EF4-FFF2-40B4-BE49-F238E27FC236}">
                <a16:creationId xmlns:a16="http://schemas.microsoft.com/office/drawing/2014/main" id="{C606C3B1-FD9D-425B-A4AA-A876AFD79DE2}"/>
              </a:ext>
            </a:extLst>
          </p:cNvPr>
          <p:cNvGrpSpPr/>
          <p:nvPr/>
        </p:nvGrpSpPr>
        <p:grpSpPr>
          <a:xfrm>
            <a:off x="247893" y="232781"/>
            <a:ext cx="4171707" cy="646331"/>
            <a:chOff x="247893" y="232781"/>
            <a:chExt cx="4171707" cy="646331"/>
          </a:xfrm>
        </p:grpSpPr>
        <p:sp>
          <p:nvSpPr>
            <p:cNvPr id="16" name="文本框 15">
              <a:extLst>
                <a:ext uri="{FF2B5EF4-FFF2-40B4-BE49-F238E27FC236}">
                  <a16:creationId xmlns:a16="http://schemas.microsoft.com/office/drawing/2014/main" id="{7134A5CE-C567-4576-B8E5-168B9C1467C3}"/>
                </a:ext>
              </a:extLst>
            </p:cNvPr>
            <p:cNvSpPr txBox="1"/>
            <p:nvPr/>
          </p:nvSpPr>
          <p:spPr>
            <a:xfrm>
              <a:off x="1215153" y="339128"/>
              <a:ext cx="3204447" cy="461665"/>
            </a:xfrm>
            <a:prstGeom prst="rect">
              <a:avLst/>
            </a:prstGeom>
            <a:noFill/>
          </p:spPr>
          <p:txBody>
            <a:bodyPr wrap="square" rtlCol="0">
              <a:spAutoFit/>
            </a:bodyPr>
            <a:lstStyle/>
            <a:p>
              <a:r>
                <a:rPr lang="zh-CN" altLang="en-US" sz="2400" b="1" dirty="0">
                  <a:solidFill>
                    <a:srgbClr val="79976B"/>
                  </a:solidFill>
                </a:rPr>
                <a:t>代码讲解</a:t>
              </a:r>
            </a:p>
          </p:txBody>
        </p:sp>
        <p:sp>
          <p:nvSpPr>
            <p:cNvPr id="17" name="椭圆 3">
              <a:extLst>
                <a:ext uri="{FF2B5EF4-FFF2-40B4-BE49-F238E27FC236}">
                  <a16:creationId xmlns:a16="http://schemas.microsoft.com/office/drawing/2014/main" id="{F482C65D-ACA2-4CA0-BE1B-EFD6BE173921}"/>
                </a:ext>
              </a:extLst>
            </p:cNvPr>
            <p:cNvSpPr/>
            <p:nvPr/>
          </p:nvSpPr>
          <p:spPr>
            <a:xfrm>
              <a:off x="247893" y="232781"/>
              <a:ext cx="854074" cy="565126"/>
            </a:xfrm>
            <a:custGeom>
              <a:avLst/>
              <a:gdLst>
                <a:gd name="connsiteX0" fmla="*/ 0 w 880133"/>
                <a:gd name="connsiteY0" fmla="*/ 445663 h 891325"/>
                <a:gd name="connsiteX1" fmla="*/ 440067 w 880133"/>
                <a:gd name="connsiteY1" fmla="*/ 0 h 891325"/>
                <a:gd name="connsiteX2" fmla="*/ 880134 w 880133"/>
                <a:gd name="connsiteY2" fmla="*/ 445663 h 891325"/>
                <a:gd name="connsiteX3" fmla="*/ 440067 w 880133"/>
                <a:gd name="connsiteY3" fmla="*/ 891326 h 891325"/>
                <a:gd name="connsiteX4" fmla="*/ 0 w 880133"/>
                <a:gd name="connsiteY4" fmla="*/ 445663 h 891325"/>
                <a:gd name="connsiteX0" fmla="*/ 77 w 880211"/>
                <a:gd name="connsiteY0" fmla="*/ 445663 h 744677"/>
                <a:gd name="connsiteX1" fmla="*/ 440144 w 880211"/>
                <a:gd name="connsiteY1" fmla="*/ 0 h 744677"/>
                <a:gd name="connsiteX2" fmla="*/ 880211 w 880211"/>
                <a:gd name="connsiteY2" fmla="*/ 445663 h 744677"/>
                <a:gd name="connsiteX3" fmla="*/ 414265 w 880211"/>
                <a:gd name="connsiteY3" fmla="*/ 744677 h 744677"/>
                <a:gd name="connsiteX4" fmla="*/ 77 w 880211"/>
                <a:gd name="connsiteY4" fmla="*/ 445663 h 744677"/>
                <a:gd name="connsiteX0" fmla="*/ 2289 w 882423"/>
                <a:gd name="connsiteY0" fmla="*/ 238654 h 537668"/>
                <a:gd name="connsiteX1" fmla="*/ 571753 w 882423"/>
                <a:gd name="connsiteY1" fmla="*/ 25 h 537668"/>
                <a:gd name="connsiteX2" fmla="*/ 882423 w 882423"/>
                <a:gd name="connsiteY2" fmla="*/ 238654 h 537668"/>
                <a:gd name="connsiteX3" fmla="*/ 416477 w 882423"/>
                <a:gd name="connsiteY3" fmla="*/ 537668 h 537668"/>
                <a:gd name="connsiteX4" fmla="*/ 2289 w 882423"/>
                <a:gd name="connsiteY4" fmla="*/ 238654 h 537668"/>
                <a:gd name="connsiteX0" fmla="*/ 1518 w 770527"/>
                <a:gd name="connsiteY0" fmla="*/ 239632 h 547455"/>
                <a:gd name="connsiteX1" fmla="*/ 570982 w 770527"/>
                <a:gd name="connsiteY1" fmla="*/ 1003 h 547455"/>
                <a:gd name="connsiteX2" fmla="*/ 770527 w 770527"/>
                <a:gd name="connsiteY2" fmla="*/ 331707 h 547455"/>
                <a:gd name="connsiteX3" fmla="*/ 415706 w 770527"/>
                <a:gd name="connsiteY3" fmla="*/ 538646 h 547455"/>
                <a:gd name="connsiteX4" fmla="*/ 1518 w 770527"/>
                <a:gd name="connsiteY4" fmla="*/ 239632 h 547455"/>
                <a:gd name="connsiteX0" fmla="*/ 1295 w 770304"/>
                <a:gd name="connsiteY0" fmla="*/ 142068 h 449891"/>
                <a:gd name="connsiteX1" fmla="*/ 558059 w 770304"/>
                <a:gd name="connsiteY1" fmla="*/ 1864 h 449891"/>
                <a:gd name="connsiteX2" fmla="*/ 770304 w 770304"/>
                <a:gd name="connsiteY2" fmla="*/ 234143 h 449891"/>
                <a:gd name="connsiteX3" fmla="*/ 415483 w 770304"/>
                <a:gd name="connsiteY3" fmla="*/ 441082 h 449891"/>
                <a:gd name="connsiteX4" fmla="*/ 1295 w 770304"/>
                <a:gd name="connsiteY4" fmla="*/ 142068 h 449891"/>
                <a:gd name="connsiteX0" fmla="*/ 2417 w 771426"/>
                <a:gd name="connsiteY0" fmla="*/ 175102 h 482925"/>
                <a:gd name="connsiteX1" fmla="*/ 559181 w 771426"/>
                <a:gd name="connsiteY1" fmla="*/ 34898 h 482925"/>
                <a:gd name="connsiteX2" fmla="*/ 771426 w 771426"/>
                <a:gd name="connsiteY2" fmla="*/ 267177 h 482925"/>
                <a:gd name="connsiteX3" fmla="*/ 416605 w 771426"/>
                <a:gd name="connsiteY3" fmla="*/ 474116 h 482925"/>
                <a:gd name="connsiteX4" fmla="*/ 2417 w 771426"/>
                <a:gd name="connsiteY4" fmla="*/ 175102 h 482925"/>
                <a:gd name="connsiteX0" fmla="*/ 2515 w 854074"/>
                <a:gd name="connsiteY0" fmla="*/ 185115 h 565126"/>
                <a:gd name="connsiteX1" fmla="*/ 559279 w 854074"/>
                <a:gd name="connsiteY1" fmla="*/ 44911 h 565126"/>
                <a:gd name="connsiteX2" fmla="*/ 854074 w 854074"/>
                <a:gd name="connsiteY2" fmla="*/ 426415 h 565126"/>
                <a:gd name="connsiteX3" fmla="*/ 416703 w 854074"/>
                <a:gd name="connsiteY3" fmla="*/ 484129 h 565126"/>
                <a:gd name="connsiteX4" fmla="*/ 2515 w 854074"/>
                <a:gd name="connsiteY4" fmla="*/ 185115 h 565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4074" h="565126">
                  <a:moveTo>
                    <a:pt x="2515" y="185115"/>
                  </a:moveTo>
                  <a:cubicBezTo>
                    <a:pt x="35803" y="-78588"/>
                    <a:pt x="417353" y="4694"/>
                    <a:pt x="559279" y="44911"/>
                  </a:cubicBezTo>
                  <a:cubicBezTo>
                    <a:pt x="701205" y="85128"/>
                    <a:pt x="854074" y="180282"/>
                    <a:pt x="854074" y="426415"/>
                  </a:cubicBezTo>
                  <a:cubicBezTo>
                    <a:pt x="854074" y="672548"/>
                    <a:pt x="558629" y="524346"/>
                    <a:pt x="416703" y="484129"/>
                  </a:cubicBezTo>
                  <a:cubicBezTo>
                    <a:pt x="274777" y="443912"/>
                    <a:pt x="-30773" y="448818"/>
                    <a:pt x="2515" y="185115"/>
                  </a:cubicBezTo>
                  <a:close/>
                </a:path>
              </a:pathLst>
            </a:custGeom>
            <a:solidFill>
              <a:srgbClr val="A7BF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3CFF6CB0-32F2-49A9-B158-ABAC7AB29373}"/>
                </a:ext>
              </a:extLst>
            </p:cNvPr>
            <p:cNvSpPr txBox="1"/>
            <p:nvPr/>
          </p:nvSpPr>
          <p:spPr>
            <a:xfrm>
              <a:off x="364265" y="232781"/>
              <a:ext cx="184731" cy="646331"/>
            </a:xfrm>
            <a:prstGeom prst="rect">
              <a:avLst/>
            </a:prstGeom>
            <a:noFill/>
          </p:spPr>
          <p:txBody>
            <a:bodyPr wrap="none" rtlCol="0">
              <a:spAutoFit/>
            </a:bodyPr>
            <a:lstStyle/>
            <a:p>
              <a:endParaRPr lang="zh-CN" altLang="en-US" sz="3600" dirty="0">
                <a:solidFill>
                  <a:schemeClr val="bg1"/>
                </a:solidFill>
                <a:latin typeface="站酷文艺体" panose="02000603000000000000" pitchFamily="2" charset="-122"/>
                <a:ea typeface="站酷文艺体" panose="02000603000000000000" pitchFamily="2" charset="-122"/>
              </a:endParaRPr>
            </a:p>
          </p:txBody>
        </p:sp>
      </p:grpSp>
      <p:pic>
        <p:nvPicPr>
          <p:cNvPr id="4" name="图片 3">
            <a:extLst>
              <a:ext uri="{FF2B5EF4-FFF2-40B4-BE49-F238E27FC236}">
                <a16:creationId xmlns:a16="http://schemas.microsoft.com/office/drawing/2014/main" id="{DD888E43-8E9E-CF71-AFDB-0796567EC06C}"/>
              </a:ext>
            </a:extLst>
          </p:cNvPr>
          <p:cNvPicPr>
            <a:picLocks noChangeAspect="1"/>
          </p:cNvPicPr>
          <p:nvPr/>
        </p:nvPicPr>
        <p:blipFill>
          <a:blip r:embed="rId3"/>
          <a:stretch>
            <a:fillRect/>
          </a:stretch>
        </p:blipFill>
        <p:spPr>
          <a:xfrm>
            <a:off x="1360432" y="1749906"/>
            <a:ext cx="3729298" cy="3051953"/>
          </a:xfrm>
          <a:prstGeom prst="rect">
            <a:avLst/>
          </a:prstGeom>
        </p:spPr>
      </p:pic>
      <p:sp>
        <p:nvSpPr>
          <p:cNvPr id="5" name="文本框 4">
            <a:extLst>
              <a:ext uri="{FF2B5EF4-FFF2-40B4-BE49-F238E27FC236}">
                <a16:creationId xmlns:a16="http://schemas.microsoft.com/office/drawing/2014/main" id="{E13F80EE-6CDF-0844-3A91-48D56371C1E6}"/>
              </a:ext>
            </a:extLst>
          </p:cNvPr>
          <p:cNvSpPr txBox="1"/>
          <p:nvPr/>
        </p:nvSpPr>
        <p:spPr>
          <a:xfrm>
            <a:off x="5420564" y="1998611"/>
            <a:ext cx="5159131" cy="3046988"/>
          </a:xfrm>
          <a:prstGeom prst="rect">
            <a:avLst/>
          </a:prstGeom>
          <a:noFill/>
        </p:spPr>
        <p:txBody>
          <a:bodyPr wrap="square">
            <a:spAutoFit/>
          </a:bodyPr>
          <a:lstStyle/>
          <a:p>
            <a:pPr algn="l"/>
            <a:r>
              <a:rPr lang="zh-CN" altLang="en-US" sz="1600" b="0" i="0" dirty="0">
                <a:solidFill>
                  <a:srgbClr val="05073B"/>
                </a:solidFill>
                <a:effectLst/>
                <a:latin typeface="-apple-system"/>
              </a:rPr>
              <a:t>        首先，模块命名为</a:t>
            </a:r>
            <a:r>
              <a:rPr lang="en-US" altLang="zh-CN" sz="1600" b="0" i="0" dirty="0">
                <a:solidFill>
                  <a:srgbClr val="05073B"/>
                </a:solidFill>
                <a:effectLst/>
                <a:latin typeface="-apple-system"/>
              </a:rPr>
              <a:t>"</a:t>
            </a:r>
            <a:r>
              <a:rPr lang="en-US" altLang="zh-CN" sz="1600" b="0" i="0" dirty="0" err="1">
                <a:solidFill>
                  <a:srgbClr val="05073B"/>
                </a:solidFill>
                <a:effectLst/>
                <a:latin typeface="-apple-system"/>
              </a:rPr>
              <a:t>trafficlight</a:t>
            </a:r>
            <a:r>
              <a:rPr lang="en-US" altLang="zh-CN" sz="1600" b="0" i="0" dirty="0">
                <a:solidFill>
                  <a:srgbClr val="05073B"/>
                </a:solidFill>
                <a:effectLst/>
                <a:latin typeface="-apple-system"/>
              </a:rPr>
              <a:t>"</a:t>
            </a:r>
            <a:r>
              <a:rPr lang="zh-CN" altLang="en-US" sz="1600" b="0" i="0" dirty="0">
                <a:solidFill>
                  <a:srgbClr val="05073B"/>
                </a:solidFill>
                <a:effectLst/>
                <a:latin typeface="-apple-system"/>
              </a:rPr>
              <a:t>，定义了</a:t>
            </a:r>
            <a:r>
              <a:rPr lang="en-US" altLang="zh-CN" sz="1600" b="0" i="0" dirty="0">
                <a:solidFill>
                  <a:srgbClr val="05073B"/>
                </a:solidFill>
                <a:effectLst/>
                <a:latin typeface="-apple-system"/>
              </a:rPr>
              <a:t>8</a:t>
            </a:r>
            <a:r>
              <a:rPr lang="zh-CN" altLang="en-US" sz="1600" b="0" i="0" dirty="0">
                <a:solidFill>
                  <a:srgbClr val="05073B"/>
                </a:solidFill>
                <a:effectLst/>
                <a:latin typeface="-apple-system"/>
              </a:rPr>
              <a:t>个输入输出接口：</a:t>
            </a:r>
            <a:endParaRPr lang="en-US" altLang="zh-CN" sz="1600" b="0" i="0" dirty="0">
              <a:solidFill>
                <a:srgbClr val="05073B"/>
              </a:solidFill>
              <a:effectLst/>
              <a:latin typeface="-apple-system"/>
            </a:endParaRPr>
          </a:p>
          <a:p>
            <a:pPr algn="l"/>
            <a:endParaRPr lang="zh-CN" altLang="en-US" sz="1600" b="0" i="0" dirty="0">
              <a:solidFill>
                <a:srgbClr val="05073B"/>
              </a:solidFill>
              <a:effectLst/>
              <a:latin typeface="-apple-system"/>
            </a:endParaRPr>
          </a:p>
          <a:p>
            <a:pPr algn="l">
              <a:buFont typeface="Arial" panose="020B0604020202020204" pitchFamily="34" charset="0"/>
              <a:buChar char="•"/>
            </a:pPr>
            <a:r>
              <a:rPr lang="zh-CN" altLang="en-US" sz="1600" b="0" i="0" dirty="0">
                <a:solidFill>
                  <a:srgbClr val="05073B"/>
                </a:solidFill>
                <a:effectLst/>
                <a:latin typeface="PingFang-SC-Regular"/>
              </a:rPr>
              <a:t> 输入接口：</a:t>
            </a:r>
            <a:r>
              <a:rPr lang="en-US" altLang="zh-CN" sz="1600" b="0" i="0" dirty="0" err="1">
                <a:solidFill>
                  <a:srgbClr val="05073B"/>
                </a:solidFill>
                <a:effectLst/>
                <a:latin typeface="PingFang-SC-Regular"/>
              </a:rPr>
              <a:t>clk</a:t>
            </a:r>
            <a:r>
              <a:rPr lang="zh-CN" altLang="en-US" sz="1600" b="0" i="0" dirty="0">
                <a:solidFill>
                  <a:srgbClr val="05073B"/>
                </a:solidFill>
                <a:effectLst/>
                <a:latin typeface="PingFang-SC-Regular"/>
              </a:rPr>
              <a:t>（时钟信号），</a:t>
            </a:r>
            <a:r>
              <a:rPr lang="en-US" altLang="zh-CN" sz="1600" b="0" i="0" dirty="0" err="1">
                <a:solidFill>
                  <a:srgbClr val="05073B"/>
                </a:solidFill>
                <a:effectLst/>
                <a:latin typeface="PingFang-SC-Regular"/>
              </a:rPr>
              <a:t>rst_n</a:t>
            </a:r>
            <a:r>
              <a:rPr lang="zh-CN" altLang="en-US" sz="1600" b="0" i="0" dirty="0">
                <a:solidFill>
                  <a:srgbClr val="05073B"/>
                </a:solidFill>
                <a:effectLst/>
                <a:latin typeface="PingFang-SC-Regular"/>
              </a:rPr>
              <a:t>（复位信号），  </a:t>
            </a:r>
            <a:endParaRPr lang="en-US" altLang="zh-CN" sz="1600" b="0" i="0" dirty="0">
              <a:solidFill>
                <a:srgbClr val="05073B"/>
              </a:solidFill>
              <a:effectLst/>
              <a:latin typeface="PingFang-SC-Regular"/>
            </a:endParaRPr>
          </a:p>
          <a:p>
            <a:pPr algn="l"/>
            <a:r>
              <a:rPr lang="en-US" altLang="zh-CN" sz="1600" dirty="0">
                <a:solidFill>
                  <a:srgbClr val="05073B"/>
                </a:solidFill>
                <a:latin typeface="PingFang-SC-Regular"/>
              </a:rPr>
              <a:t>   </a:t>
            </a:r>
            <a:r>
              <a:rPr lang="en-US" altLang="zh-CN" sz="1600" b="0" i="0" dirty="0" err="1">
                <a:solidFill>
                  <a:srgbClr val="05073B"/>
                </a:solidFill>
                <a:effectLst/>
                <a:latin typeface="PingFang-SC-Regular"/>
              </a:rPr>
              <a:t>emg</a:t>
            </a:r>
            <a:r>
              <a:rPr lang="zh-CN" altLang="en-US" sz="1600" b="0" i="0" dirty="0">
                <a:solidFill>
                  <a:srgbClr val="05073B"/>
                </a:solidFill>
                <a:effectLst/>
                <a:latin typeface="PingFang-SC-Regular"/>
              </a:rPr>
              <a:t>（紧急情况信号），    </a:t>
            </a:r>
            <a:r>
              <a:rPr lang="en-US" altLang="zh-CN" sz="1600" b="0" i="0" dirty="0">
                <a:solidFill>
                  <a:srgbClr val="05073B"/>
                </a:solidFill>
                <a:effectLst/>
                <a:latin typeface="PingFang-SC-Regular"/>
              </a:rPr>
              <a:t>night</a:t>
            </a:r>
            <a:r>
              <a:rPr lang="zh-CN" altLang="en-US" sz="1600" b="0" i="0" dirty="0">
                <a:solidFill>
                  <a:srgbClr val="05073B"/>
                </a:solidFill>
                <a:effectLst/>
                <a:latin typeface="PingFang-SC-Regular"/>
              </a:rPr>
              <a:t>（夜间模式信号），</a:t>
            </a:r>
            <a:endParaRPr lang="en-US" altLang="zh-CN" sz="1600" b="0" i="0" dirty="0">
              <a:solidFill>
                <a:srgbClr val="05073B"/>
              </a:solidFill>
              <a:effectLst/>
              <a:latin typeface="PingFang-SC-Regular"/>
            </a:endParaRPr>
          </a:p>
          <a:p>
            <a:pPr algn="l"/>
            <a:r>
              <a:rPr lang="en-US" altLang="zh-CN" sz="1600" dirty="0">
                <a:solidFill>
                  <a:srgbClr val="05073B"/>
                </a:solidFill>
                <a:latin typeface="PingFang-SC-Regular"/>
              </a:rPr>
              <a:t>   </a:t>
            </a:r>
            <a:r>
              <a:rPr lang="zh-CN" altLang="en-US" sz="1600" b="0" i="0" dirty="0">
                <a:solidFill>
                  <a:srgbClr val="05073B"/>
                </a:solidFill>
                <a:effectLst/>
                <a:latin typeface="PingFang-SC-Regular"/>
              </a:rPr>
              <a:t>以及四个数据接口</a:t>
            </a:r>
            <a:r>
              <a:rPr lang="en-US" altLang="zh-CN" sz="1600" b="0" i="0" dirty="0">
                <a:solidFill>
                  <a:srgbClr val="05073B"/>
                </a:solidFill>
                <a:effectLst/>
                <a:latin typeface="PingFang-SC-Regular"/>
              </a:rPr>
              <a:t>data1</a:t>
            </a:r>
            <a:r>
              <a:rPr lang="zh-CN" altLang="en-US" sz="1600" b="0" i="0" dirty="0">
                <a:solidFill>
                  <a:srgbClr val="05073B"/>
                </a:solidFill>
                <a:effectLst/>
                <a:latin typeface="PingFang-SC-Regular"/>
              </a:rPr>
              <a:t>、</a:t>
            </a:r>
            <a:r>
              <a:rPr lang="en-US" altLang="zh-CN" sz="1600" b="0" i="0" dirty="0">
                <a:solidFill>
                  <a:srgbClr val="05073B"/>
                </a:solidFill>
                <a:effectLst/>
                <a:latin typeface="PingFang-SC-Regular"/>
              </a:rPr>
              <a:t>data2</a:t>
            </a:r>
            <a:r>
              <a:rPr lang="zh-CN" altLang="en-US" sz="1600" b="0" i="0" dirty="0">
                <a:solidFill>
                  <a:srgbClr val="05073B"/>
                </a:solidFill>
                <a:effectLst/>
                <a:latin typeface="PingFang-SC-Regular"/>
              </a:rPr>
              <a:t>、</a:t>
            </a:r>
            <a:r>
              <a:rPr lang="en-US" altLang="zh-CN" sz="1600" b="0" i="0" dirty="0">
                <a:solidFill>
                  <a:srgbClr val="05073B"/>
                </a:solidFill>
                <a:effectLst/>
                <a:latin typeface="PingFang-SC-Regular"/>
              </a:rPr>
              <a:t>data3</a:t>
            </a:r>
            <a:r>
              <a:rPr lang="zh-CN" altLang="en-US" sz="1600" b="0" i="0" dirty="0">
                <a:solidFill>
                  <a:srgbClr val="05073B"/>
                </a:solidFill>
                <a:effectLst/>
                <a:latin typeface="PingFang-SC-Regular"/>
              </a:rPr>
              <a:t>和</a:t>
            </a:r>
            <a:r>
              <a:rPr lang="en-US" altLang="zh-CN" sz="1600" b="0" i="0" dirty="0">
                <a:solidFill>
                  <a:srgbClr val="05073B"/>
                </a:solidFill>
                <a:effectLst/>
                <a:latin typeface="PingFang-SC-Regular"/>
              </a:rPr>
              <a:t>data4</a:t>
            </a:r>
            <a:r>
              <a:rPr lang="zh-CN" altLang="en-US" sz="1600" b="0" i="0" dirty="0">
                <a:solidFill>
                  <a:srgbClr val="05073B"/>
                </a:solidFill>
                <a:effectLst/>
                <a:latin typeface="PingFang-SC-Regular"/>
              </a:rPr>
              <a:t>。</a:t>
            </a:r>
            <a:endParaRPr lang="en-US" altLang="zh-CN" sz="1600" b="0" i="0" dirty="0">
              <a:solidFill>
                <a:srgbClr val="05073B"/>
              </a:solidFill>
              <a:effectLst/>
              <a:latin typeface="PingFang-SC-Regular"/>
            </a:endParaRPr>
          </a:p>
          <a:p>
            <a:pPr algn="l"/>
            <a:endParaRPr lang="zh-CN" altLang="en-US" sz="1600" b="0" i="0" dirty="0">
              <a:solidFill>
                <a:srgbClr val="05073B"/>
              </a:solidFill>
              <a:effectLst/>
              <a:latin typeface="PingFang-SC-Regular"/>
            </a:endParaRPr>
          </a:p>
          <a:p>
            <a:pPr algn="l">
              <a:buFont typeface="Arial" panose="020B0604020202020204" pitchFamily="34" charset="0"/>
              <a:buChar char="•"/>
            </a:pPr>
            <a:r>
              <a:rPr lang="zh-CN" altLang="en-US" sz="1600" b="0" i="0" dirty="0">
                <a:solidFill>
                  <a:srgbClr val="05073B"/>
                </a:solidFill>
                <a:effectLst/>
                <a:latin typeface="PingFang-SC-Regular"/>
              </a:rPr>
              <a:t> 输出接口：</a:t>
            </a:r>
            <a:r>
              <a:rPr lang="en-US" altLang="zh-CN" sz="1600" b="0" i="0" dirty="0" err="1">
                <a:solidFill>
                  <a:srgbClr val="05073B"/>
                </a:solidFill>
                <a:effectLst/>
                <a:latin typeface="PingFang-SC-Regular"/>
              </a:rPr>
              <a:t>rgb_led</a:t>
            </a:r>
            <a:r>
              <a:rPr lang="zh-CN" altLang="en-US" sz="1600" b="0" i="0" dirty="0">
                <a:solidFill>
                  <a:srgbClr val="05073B"/>
                </a:solidFill>
                <a:effectLst/>
                <a:latin typeface="PingFang-SC-Regular"/>
              </a:rPr>
              <a:t>（红绿蓝三色灯信号），</a:t>
            </a:r>
            <a:endParaRPr lang="en-US" altLang="zh-CN" sz="1600" b="0" i="0" dirty="0">
              <a:solidFill>
                <a:srgbClr val="05073B"/>
              </a:solidFill>
              <a:effectLst/>
              <a:latin typeface="PingFang-SC-Regular"/>
            </a:endParaRPr>
          </a:p>
          <a:p>
            <a:pPr algn="l"/>
            <a:r>
              <a:rPr lang="en-US" altLang="zh-CN" sz="1600" dirty="0">
                <a:solidFill>
                  <a:srgbClr val="05073B"/>
                </a:solidFill>
                <a:latin typeface="PingFang-SC-Regular"/>
              </a:rPr>
              <a:t>   </a:t>
            </a:r>
            <a:r>
              <a:rPr lang="en-US" altLang="zh-CN" sz="1600" b="0" i="0" dirty="0">
                <a:solidFill>
                  <a:srgbClr val="05073B"/>
                </a:solidFill>
                <a:effectLst/>
                <a:latin typeface="PingFang-SC-Regular"/>
              </a:rPr>
              <a:t>led</a:t>
            </a:r>
            <a:r>
              <a:rPr lang="zh-CN" altLang="en-US" sz="1600" b="0" i="0" dirty="0">
                <a:solidFill>
                  <a:srgbClr val="05073B"/>
                </a:solidFill>
                <a:effectLst/>
                <a:latin typeface="PingFang-SC-Regular"/>
              </a:rPr>
              <a:t>（交通灯信号），</a:t>
            </a:r>
            <a:r>
              <a:rPr lang="en-US" altLang="zh-CN" sz="1600" b="0" i="0" dirty="0" err="1">
                <a:solidFill>
                  <a:srgbClr val="05073B"/>
                </a:solidFill>
                <a:effectLst/>
                <a:latin typeface="PingFang-SC-Regular"/>
              </a:rPr>
              <a:t>shift_clk</a:t>
            </a:r>
            <a:r>
              <a:rPr lang="zh-CN" altLang="en-US" sz="1600" b="0" i="0" dirty="0">
                <a:solidFill>
                  <a:srgbClr val="05073B"/>
                </a:solidFill>
                <a:effectLst/>
                <a:latin typeface="PingFang-SC-Regular"/>
              </a:rPr>
              <a:t>（移位时钟信号）， </a:t>
            </a:r>
            <a:endParaRPr lang="en-US" altLang="zh-CN" sz="1600" b="0" i="0" dirty="0">
              <a:solidFill>
                <a:srgbClr val="05073B"/>
              </a:solidFill>
              <a:effectLst/>
              <a:latin typeface="PingFang-SC-Regular"/>
            </a:endParaRPr>
          </a:p>
          <a:p>
            <a:pPr algn="l"/>
            <a:r>
              <a:rPr lang="en-US" altLang="zh-CN" sz="1600" dirty="0">
                <a:solidFill>
                  <a:srgbClr val="05073B"/>
                </a:solidFill>
                <a:latin typeface="PingFang-SC-Regular"/>
              </a:rPr>
              <a:t>   </a:t>
            </a:r>
            <a:r>
              <a:rPr lang="en-US" altLang="zh-CN" sz="1600" b="0" i="0" dirty="0" err="1">
                <a:solidFill>
                  <a:srgbClr val="05073B"/>
                </a:solidFill>
                <a:effectLst/>
                <a:latin typeface="PingFang-SC-Regular"/>
              </a:rPr>
              <a:t>latch_clk</a:t>
            </a:r>
            <a:r>
              <a:rPr lang="zh-CN" altLang="en-US" sz="1600" b="0" i="0" dirty="0">
                <a:solidFill>
                  <a:srgbClr val="05073B"/>
                </a:solidFill>
                <a:effectLst/>
                <a:latin typeface="PingFang-SC-Regular"/>
              </a:rPr>
              <a:t>（锁存时钟信号），以及</a:t>
            </a:r>
            <a:r>
              <a:rPr lang="en-US" altLang="zh-CN" sz="1600" b="0" i="0" dirty="0" err="1">
                <a:solidFill>
                  <a:srgbClr val="05073B"/>
                </a:solidFill>
                <a:effectLst/>
                <a:latin typeface="PingFang-SC-Regular"/>
              </a:rPr>
              <a:t>seg_data</a:t>
            </a:r>
            <a:r>
              <a:rPr lang="zh-CN" altLang="en-US" sz="1600" b="0" i="0" dirty="0">
                <a:solidFill>
                  <a:srgbClr val="05073B"/>
                </a:solidFill>
                <a:effectLst/>
                <a:latin typeface="PingFang-SC-Regular"/>
              </a:rPr>
              <a:t>（段码数据  </a:t>
            </a:r>
            <a:endParaRPr lang="en-US" altLang="zh-CN" sz="1600" b="0" i="0" dirty="0">
              <a:solidFill>
                <a:srgbClr val="05073B"/>
              </a:solidFill>
              <a:effectLst/>
              <a:latin typeface="PingFang-SC-Regular"/>
            </a:endParaRPr>
          </a:p>
          <a:p>
            <a:pPr algn="l"/>
            <a:r>
              <a:rPr lang="en-US" altLang="zh-CN" sz="1600" dirty="0">
                <a:solidFill>
                  <a:srgbClr val="05073B"/>
                </a:solidFill>
                <a:latin typeface="PingFang-SC-Regular"/>
              </a:rPr>
              <a:t>  </a:t>
            </a:r>
            <a:r>
              <a:rPr lang="zh-CN" altLang="en-US" sz="1600" b="0" i="0" dirty="0">
                <a:solidFill>
                  <a:srgbClr val="05073B"/>
                </a:solidFill>
                <a:effectLst/>
                <a:latin typeface="PingFang-SC-Regular"/>
              </a:rPr>
              <a:t>信号）。</a:t>
            </a:r>
            <a:endParaRPr lang="en-US" altLang="zh-CN" sz="1600" b="0" i="0" dirty="0">
              <a:solidFill>
                <a:srgbClr val="05073B"/>
              </a:solidFill>
              <a:effectLst/>
              <a:latin typeface="PingFang-SC-Regular"/>
            </a:endParaRPr>
          </a:p>
          <a:p>
            <a:pPr algn="l"/>
            <a:r>
              <a:rPr lang="zh-CN" altLang="en-US" sz="1600" b="0" i="0" dirty="0">
                <a:solidFill>
                  <a:srgbClr val="05073B"/>
                </a:solidFill>
                <a:effectLst/>
                <a:latin typeface="PingFang-SC-Regular"/>
              </a:rPr>
              <a:t>        </a:t>
            </a:r>
            <a:endParaRPr lang="zh-CN" altLang="en-US" sz="1600" b="1" dirty="0">
              <a:solidFill>
                <a:srgbClr val="79976B"/>
              </a:solidFill>
            </a:endParaRPr>
          </a:p>
        </p:txBody>
      </p:sp>
    </p:spTree>
    <p:extLst>
      <p:ext uri="{BB962C8B-B14F-4D97-AF65-F5344CB8AC3E}">
        <p14:creationId xmlns:p14="http://schemas.microsoft.com/office/powerpoint/2010/main" val="407218468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a:extLst>
              <a:ext uri="{FF2B5EF4-FFF2-40B4-BE49-F238E27FC236}">
                <a16:creationId xmlns:a16="http://schemas.microsoft.com/office/drawing/2014/main" id="{563A0264-DC27-8D97-D87F-113B9C0C01E6}"/>
              </a:ext>
            </a:extLst>
          </p:cNvPr>
          <p:cNvPicPr>
            <a:picLocks noChangeAspect="1"/>
          </p:cNvPicPr>
          <p:nvPr/>
        </p:nvPicPr>
        <p:blipFill>
          <a:blip r:embed="rId3"/>
          <a:stretch>
            <a:fillRect/>
          </a:stretch>
        </p:blipFill>
        <p:spPr>
          <a:xfrm>
            <a:off x="2304911" y="3812635"/>
            <a:ext cx="3058823" cy="1821615"/>
          </a:xfrm>
          <a:prstGeom prst="rect">
            <a:avLst/>
          </a:prstGeom>
        </p:spPr>
      </p:pic>
      <p:grpSp>
        <p:nvGrpSpPr>
          <p:cNvPr id="15" name="组合 14">
            <a:extLst>
              <a:ext uri="{FF2B5EF4-FFF2-40B4-BE49-F238E27FC236}">
                <a16:creationId xmlns:a16="http://schemas.microsoft.com/office/drawing/2014/main" id="{C606C3B1-FD9D-425B-A4AA-A876AFD79DE2}"/>
              </a:ext>
            </a:extLst>
          </p:cNvPr>
          <p:cNvGrpSpPr/>
          <p:nvPr/>
        </p:nvGrpSpPr>
        <p:grpSpPr>
          <a:xfrm>
            <a:off x="247893" y="232781"/>
            <a:ext cx="4171707" cy="646331"/>
            <a:chOff x="247893" y="232781"/>
            <a:chExt cx="4171707" cy="646331"/>
          </a:xfrm>
        </p:grpSpPr>
        <p:sp>
          <p:nvSpPr>
            <p:cNvPr id="16" name="文本框 15">
              <a:extLst>
                <a:ext uri="{FF2B5EF4-FFF2-40B4-BE49-F238E27FC236}">
                  <a16:creationId xmlns:a16="http://schemas.microsoft.com/office/drawing/2014/main" id="{7134A5CE-C567-4576-B8E5-168B9C1467C3}"/>
                </a:ext>
              </a:extLst>
            </p:cNvPr>
            <p:cNvSpPr txBox="1"/>
            <p:nvPr/>
          </p:nvSpPr>
          <p:spPr>
            <a:xfrm>
              <a:off x="1215153" y="339128"/>
              <a:ext cx="3204447" cy="461665"/>
            </a:xfrm>
            <a:prstGeom prst="rect">
              <a:avLst/>
            </a:prstGeom>
            <a:noFill/>
          </p:spPr>
          <p:txBody>
            <a:bodyPr wrap="square" rtlCol="0">
              <a:spAutoFit/>
            </a:bodyPr>
            <a:lstStyle/>
            <a:p>
              <a:r>
                <a:rPr lang="zh-CN" altLang="en-US" sz="2400" b="1" dirty="0">
                  <a:solidFill>
                    <a:srgbClr val="79976B"/>
                  </a:solidFill>
                </a:rPr>
                <a:t>代码讲解</a:t>
              </a:r>
            </a:p>
          </p:txBody>
        </p:sp>
        <p:sp>
          <p:nvSpPr>
            <p:cNvPr id="17" name="椭圆 3">
              <a:extLst>
                <a:ext uri="{FF2B5EF4-FFF2-40B4-BE49-F238E27FC236}">
                  <a16:creationId xmlns:a16="http://schemas.microsoft.com/office/drawing/2014/main" id="{F482C65D-ACA2-4CA0-BE1B-EFD6BE173921}"/>
                </a:ext>
              </a:extLst>
            </p:cNvPr>
            <p:cNvSpPr/>
            <p:nvPr/>
          </p:nvSpPr>
          <p:spPr>
            <a:xfrm>
              <a:off x="247893" y="232781"/>
              <a:ext cx="854074" cy="565126"/>
            </a:xfrm>
            <a:custGeom>
              <a:avLst/>
              <a:gdLst>
                <a:gd name="connsiteX0" fmla="*/ 0 w 880133"/>
                <a:gd name="connsiteY0" fmla="*/ 445663 h 891325"/>
                <a:gd name="connsiteX1" fmla="*/ 440067 w 880133"/>
                <a:gd name="connsiteY1" fmla="*/ 0 h 891325"/>
                <a:gd name="connsiteX2" fmla="*/ 880134 w 880133"/>
                <a:gd name="connsiteY2" fmla="*/ 445663 h 891325"/>
                <a:gd name="connsiteX3" fmla="*/ 440067 w 880133"/>
                <a:gd name="connsiteY3" fmla="*/ 891326 h 891325"/>
                <a:gd name="connsiteX4" fmla="*/ 0 w 880133"/>
                <a:gd name="connsiteY4" fmla="*/ 445663 h 891325"/>
                <a:gd name="connsiteX0" fmla="*/ 77 w 880211"/>
                <a:gd name="connsiteY0" fmla="*/ 445663 h 744677"/>
                <a:gd name="connsiteX1" fmla="*/ 440144 w 880211"/>
                <a:gd name="connsiteY1" fmla="*/ 0 h 744677"/>
                <a:gd name="connsiteX2" fmla="*/ 880211 w 880211"/>
                <a:gd name="connsiteY2" fmla="*/ 445663 h 744677"/>
                <a:gd name="connsiteX3" fmla="*/ 414265 w 880211"/>
                <a:gd name="connsiteY3" fmla="*/ 744677 h 744677"/>
                <a:gd name="connsiteX4" fmla="*/ 77 w 880211"/>
                <a:gd name="connsiteY4" fmla="*/ 445663 h 744677"/>
                <a:gd name="connsiteX0" fmla="*/ 2289 w 882423"/>
                <a:gd name="connsiteY0" fmla="*/ 238654 h 537668"/>
                <a:gd name="connsiteX1" fmla="*/ 571753 w 882423"/>
                <a:gd name="connsiteY1" fmla="*/ 25 h 537668"/>
                <a:gd name="connsiteX2" fmla="*/ 882423 w 882423"/>
                <a:gd name="connsiteY2" fmla="*/ 238654 h 537668"/>
                <a:gd name="connsiteX3" fmla="*/ 416477 w 882423"/>
                <a:gd name="connsiteY3" fmla="*/ 537668 h 537668"/>
                <a:gd name="connsiteX4" fmla="*/ 2289 w 882423"/>
                <a:gd name="connsiteY4" fmla="*/ 238654 h 537668"/>
                <a:gd name="connsiteX0" fmla="*/ 1518 w 770527"/>
                <a:gd name="connsiteY0" fmla="*/ 239632 h 547455"/>
                <a:gd name="connsiteX1" fmla="*/ 570982 w 770527"/>
                <a:gd name="connsiteY1" fmla="*/ 1003 h 547455"/>
                <a:gd name="connsiteX2" fmla="*/ 770527 w 770527"/>
                <a:gd name="connsiteY2" fmla="*/ 331707 h 547455"/>
                <a:gd name="connsiteX3" fmla="*/ 415706 w 770527"/>
                <a:gd name="connsiteY3" fmla="*/ 538646 h 547455"/>
                <a:gd name="connsiteX4" fmla="*/ 1518 w 770527"/>
                <a:gd name="connsiteY4" fmla="*/ 239632 h 547455"/>
                <a:gd name="connsiteX0" fmla="*/ 1295 w 770304"/>
                <a:gd name="connsiteY0" fmla="*/ 142068 h 449891"/>
                <a:gd name="connsiteX1" fmla="*/ 558059 w 770304"/>
                <a:gd name="connsiteY1" fmla="*/ 1864 h 449891"/>
                <a:gd name="connsiteX2" fmla="*/ 770304 w 770304"/>
                <a:gd name="connsiteY2" fmla="*/ 234143 h 449891"/>
                <a:gd name="connsiteX3" fmla="*/ 415483 w 770304"/>
                <a:gd name="connsiteY3" fmla="*/ 441082 h 449891"/>
                <a:gd name="connsiteX4" fmla="*/ 1295 w 770304"/>
                <a:gd name="connsiteY4" fmla="*/ 142068 h 449891"/>
                <a:gd name="connsiteX0" fmla="*/ 2417 w 771426"/>
                <a:gd name="connsiteY0" fmla="*/ 175102 h 482925"/>
                <a:gd name="connsiteX1" fmla="*/ 559181 w 771426"/>
                <a:gd name="connsiteY1" fmla="*/ 34898 h 482925"/>
                <a:gd name="connsiteX2" fmla="*/ 771426 w 771426"/>
                <a:gd name="connsiteY2" fmla="*/ 267177 h 482925"/>
                <a:gd name="connsiteX3" fmla="*/ 416605 w 771426"/>
                <a:gd name="connsiteY3" fmla="*/ 474116 h 482925"/>
                <a:gd name="connsiteX4" fmla="*/ 2417 w 771426"/>
                <a:gd name="connsiteY4" fmla="*/ 175102 h 482925"/>
                <a:gd name="connsiteX0" fmla="*/ 2515 w 854074"/>
                <a:gd name="connsiteY0" fmla="*/ 185115 h 565126"/>
                <a:gd name="connsiteX1" fmla="*/ 559279 w 854074"/>
                <a:gd name="connsiteY1" fmla="*/ 44911 h 565126"/>
                <a:gd name="connsiteX2" fmla="*/ 854074 w 854074"/>
                <a:gd name="connsiteY2" fmla="*/ 426415 h 565126"/>
                <a:gd name="connsiteX3" fmla="*/ 416703 w 854074"/>
                <a:gd name="connsiteY3" fmla="*/ 484129 h 565126"/>
                <a:gd name="connsiteX4" fmla="*/ 2515 w 854074"/>
                <a:gd name="connsiteY4" fmla="*/ 185115 h 565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4074" h="565126">
                  <a:moveTo>
                    <a:pt x="2515" y="185115"/>
                  </a:moveTo>
                  <a:cubicBezTo>
                    <a:pt x="35803" y="-78588"/>
                    <a:pt x="417353" y="4694"/>
                    <a:pt x="559279" y="44911"/>
                  </a:cubicBezTo>
                  <a:cubicBezTo>
                    <a:pt x="701205" y="85128"/>
                    <a:pt x="854074" y="180282"/>
                    <a:pt x="854074" y="426415"/>
                  </a:cubicBezTo>
                  <a:cubicBezTo>
                    <a:pt x="854074" y="672548"/>
                    <a:pt x="558629" y="524346"/>
                    <a:pt x="416703" y="484129"/>
                  </a:cubicBezTo>
                  <a:cubicBezTo>
                    <a:pt x="274777" y="443912"/>
                    <a:pt x="-30773" y="448818"/>
                    <a:pt x="2515" y="185115"/>
                  </a:cubicBezTo>
                  <a:close/>
                </a:path>
              </a:pathLst>
            </a:custGeom>
            <a:solidFill>
              <a:srgbClr val="A7BF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3CFF6CB0-32F2-49A9-B158-ABAC7AB29373}"/>
                </a:ext>
              </a:extLst>
            </p:cNvPr>
            <p:cNvSpPr txBox="1"/>
            <p:nvPr/>
          </p:nvSpPr>
          <p:spPr>
            <a:xfrm>
              <a:off x="364265" y="232781"/>
              <a:ext cx="184731" cy="646331"/>
            </a:xfrm>
            <a:prstGeom prst="rect">
              <a:avLst/>
            </a:prstGeom>
            <a:noFill/>
          </p:spPr>
          <p:txBody>
            <a:bodyPr wrap="none" rtlCol="0">
              <a:spAutoFit/>
            </a:bodyPr>
            <a:lstStyle/>
            <a:p>
              <a:endParaRPr lang="zh-CN" altLang="en-US" sz="3600" dirty="0">
                <a:solidFill>
                  <a:schemeClr val="bg1"/>
                </a:solidFill>
                <a:latin typeface="站酷文艺体" panose="02000603000000000000" pitchFamily="2" charset="-122"/>
                <a:ea typeface="站酷文艺体" panose="02000603000000000000" pitchFamily="2" charset="-122"/>
              </a:endParaRPr>
            </a:p>
          </p:txBody>
        </p:sp>
      </p:grpSp>
      <p:sp>
        <p:nvSpPr>
          <p:cNvPr id="5" name="文本框 4">
            <a:extLst>
              <a:ext uri="{FF2B5EF4-FFF2-40B4-BE49-F238E27FC236}">
                <a16:creationId xmlns:a16="http://schemas.microsoft.com/office/drawing/2014/main" id="{E13F80EE-6CDF-0844-3A91-48D56371C1E6}"/>
              </a:ext>
            </a:extLst>
          </p:cNvPr>
          <p:cNvSpPr txBox="1"/>
          <p:nvPr/>
        </p:nvSpPr>
        <p:spPr>
          <a:xfrm>
            <a:off x="950041" y="835207"/>
            <a:ext cx="5647318" cy="369332"/>
          </a:xfrm>
          <a:prstGeom prst="rect">
            <a:avLst/>
          </a:prstGeom>
          <a:noFill/>
        </p:spPr>
        <p:txBody>
          <a:bodyPr wrap="square">
            <a:spAutoFit/>
          </a:bodyPr>
          <a:lstStyle/>
          <a:p>
            <a:pPr algn="l"/>
            <a:r>
              <a:rPr lang="zh-CN" altLang="en-US" b="0" i="0" dirty="0">
                <a:solidFill>
                  <a:srgbClr val="05073B"/>
                </a:solidFill>
                <a:effectLst/>
                <a:latin typeface="PingFang-SC-Regular"/>
              </a:rPr>
              <a:t>      </a:t>
            </a:r>
            <a:r>
              <a:rPr lang="zh-CN" altLang="en-US" b="1" i="0" dirty="0">
                <a:solidFill>
                  <a:schemeClr val="accent1"/>
                </a:solidFill>
                <a:effectLst/>
                <a:latin typeface="PingFang-SC-Regular"/>
              </a:rPr>
              <a:t>接下来是模块的功能定义</a:t>
            </a:r>
            <a:r>
              <a:rPr lang="zh-CN" altLang="en-US" sz="1600" b="0" i="0" dirty="0">
                <a:solidFill>
                  <a:srgbClr val="05073B"/>
                </a:solidFill>
                <a:effectLst/>
                <a:latin typeface="PingFang-SC-Regular"/>
              </a:rPr>
              <a:t>：</a:t>
            </a:r>
            <a:endParaRPr lang="zh-CN" altLang="en-US" sz="1600" b="1" dirty="0">
              <a:solidFill>
                <a:srgbClr val="79976B"/>
              </a:solidFill>
            </a:endParaRPr>
          </a:p>
        </p:txBody>
      </p:sp>
      <p:pic>
        <p:nvPicPr>
          <p:cNvPr id="9" name="图片 8">
            <a:extLst>
              <a:ext uri="{FF2B5EF4-FFF2-40B4-BE49-F238E27FC236}">
                <a16:creationId xmlns:a16="http://schemas.microsoft.com/office/drawing/2014/main" id="{EF244E4B-D753-1D7F-53A7-F3DA6B5F4FED}"/>
              </a:ext>
            </a:extLst>
          </p:cNvPr>
          <p:cNvPicPr>
            <a:picLocks noChangeAspect="1"/>
          </p:cNvPicPr>
          <p:nvPr/>
        </p:nvPicPr>
        <p:blipFill>
          <a:blip r:embed="rId4"/>
          <a:stretch>
            <a:fillRect/>
          </a:stretch>
        </p:blipFill>
        <p:spPr>
          <a:xfrm>
            <a:off x="2160877" y="1536483"/>
            <a:ext cx="3225646" cy="2035303"/>
          </a:xfrm>
          <a:prstGeom prst="rect">
            <a:avLst/>
          </a:prstGeom>
        </p:spPr>
      </p:pic>
      <p:pic>
        <p:nvPicPr>
          <p:cNvPr id="3" name="图片 2">
            <a:extLst>
              <a:ext uri="{FF2B5EF4-FFF2-40B4-BE49-F238E27FC236}">
                <a16:creationId xmlns:a16="http://schemas.microsoft.com/office/drawing/2014/main" id="{03497D45-B2EA-400D-4BCC-C0344FCED898}"/>
              </a:ext>
            </a:extLst>
          </p:cNvPr>
          <p:cNvPicPr>
            <a:picLocks noChangeAspect="1"/>
          </p:cNvPicPr>
          <p:nvPr/>
        </p:nvPicPr>
        <p:blipFill>
          <a:blip r:embed="rId5"/>
          <a:stretch>
            <a:fillRect/>
          </a:stretch>
        </p:blipFill>
        <p:spPr>
          <a:xfrm>
            <a:off x="5605322" y="1355612"/>
            <a:ext cx="3260665" cy="2308324"/>
          </a:xfrm>
          <a:prstGeom prst="rect">
            <a:avLst/>
          </a:prstGeom>
        </p:spPr>
      </p:pic>
      <p:pic>
        <p:nvPicPr>
          <p:cNvPr id="4" name="图片 3">
            <a:extLst>
              <a:ext uri="{FF2B5EF4-FFF2-40B4-BE49-F238E27FC236}">
                <a16:creationId xmlns:a16="http://schemas.microsoft.com/office/drawing/2014/main" id="{109E27A1-D4EF-CBB3-2183-9F353BA7C478}"/>
              </a:ext>
            </a:extLst>
          </p:cNvPr>
          <p:cNvPicPr>
            <a:picLocks noChangeAspect="1"/>
          </p:cNvPicPr>
          <p:nvPr/>
        </p:nvPicPr>
        <p:blipFill>
          <a:blip r:embed="rId6"/>
          <a:stretch>
            <a:fillRect/>
          </a:stretch>
        </p:blipFill>
        <p:spPr>
          <a:xfrm>
            <a:off x="5524793" y="3815009"/>
            <a:ext cx="3260665" cy="1421801"/>
          </a:xfrm>
          <a:prstGeom prst="rect">
            <a:avLst/>
          </a:prstGeom>
        </p:spPr>
      </p:pic>
      <p:sp>
        <p:nvSpPr>
          <p:cNvPr id="6" name="文本框 5">
            <a:extLst>
              <a:ext uri="{FF2B5EF4-FFF2-40B4-BE49-F238E27FC236}">
                <a16:creationId xmlns:a16="http://schemas.microsoft.com/office/drawing/2014/main" id="{FD38C94B-7974-9591-6F74-330B9F6EB792}"/>
              </a:ext>
            </a:extLst>
          </p:cNvPr>
          <p:cNvSpPr txBox="1"/>
          <p:nvPr/>
        </p:nvSpPr>
        <p:spPr>
          <a:xfrm>
            <a:off x="0" y="4061724"/>
            <a:ext cx="2304911" cy="1323439"/>
          </a:xfrm>
          <a:prstGeom prst="rect">
            <a:avLst/>
          </a:prstGeom>
          <a:noFill/>
        </p:spPr>
        <p:txBody>
          <a:bodyPr wrap="square">
            <a:spAutoFit/>
          </a:bodyPr>
          <a:lstStyle/>
          <a:p>
            <a:r>
              <a:rPr lang="en-US" altLang="zh-CN" sz="1600" b="0" i="0" dirty="0">
                <a:solidFill>
                  <a:srgbClr val="05073B"/>
                </a:solidFill>
                <a:effectLst/>
                <a:latin typeface="PingFang-SC-Regular"/>
              </a:rPr>
              <a:t>3.</a:t>
            </a:r>
            <a:r>
              <a:rPr lang="zh-CN" altLang="en-US" sz="1600" b="0" i="0" dirty="0">
                <a:solidFill>
                  <a:srgbClr val="0F0F0F"/>
                </a:solidFill>
                <a:effectLst/>
                <a:latin typeface="Söhne"/>
              </a:rPr>
              <a:t>在复位时，初始化状态。设置初始状态为</a:t>
            </a:r>
            <a:r>
              <a:rPr lang="en-US" altLang="zh-CN" sz="1600" b="0" i="0" dirty="0">
                <a:solidFill>
                  <a:srgbClr val="0F0F0F"/>
                </a:solidFill>
                <a:effectLst/>
                <a:latin typeface="Söhne"/>
              </a:rPr>
              <a:t>0</a:t>
            </a:r>
            <a:r>
              <a:rPr lang="zh-CN" altLang="en-US" sz="1600" b="0" i="0" dirty="0">
                <a:solidFill>
                  <a:srgbClr val="0F0F0F"/>
                </a:solidFill>
                <a:effectLst/>
                <a:latin typeface="Söhne"/>
              </a:rPr>
              <a:t>，设置南北方向和东西方向的灯的初始值</a:t>
            </a:r>
            <a:endParaRPr lang="zh-CN" altLang="en-US" sz="1600" b="0" i="0" dirty="0">
              <a:solidFill>
                <a:srgbClr val="05073B"/>
              </a:solidFill>
              <a:effectLst/>
              <a:latin typeface="PingFang-SC-Regular"/>
            </a:endParaRPr>
          </a:p>
          <a:p>
            <a:endParaRPr lang="zh-CN" altLang="en-US" sz="1600" b="1" dirty="0">
              <a:solidFill>
                <a:srgbClr val="79976B"/>
              </a:solidFill>
            </a:endParaRPr>
          </a:p>
        </p:txBody>
      </p:sp>
      <p:sp>
        <p:nvSpPr>
          <p:cNvPr id="8" name="文本框 7">
            <a:extLst>
              <a:ext uri="{FF2B5EF4-FFF2-40B4-BE49-F238E27FC236}">
                <a16:creationId xmlns:a16="http://schemas.microsoft.com/office/drawing/2014/main" id="{E959E1C5-34AC-2B3A-ED08-D999F85465AF}"/>
              </a:ext>
            </a:extLst>
          </p:cNvPr>
          <p:cNvSpPr txBox="1"/>
          <p:nvPr/>
        </p:nvSpPr>
        <p:spPr>
          <a:xfrm>
            <a:off x="98123" y="1880663"/>
            <a:ext cx="2234060" cy="1077218"/>
          </a:xfrm>
          <a:prstGeom prst="rect">
            <a:avLst/>
          </a:prstGeom>
          <a:noFill/>
        </p:spPr>
        <p:txBody>
          <a:bodyPr wrap="square">
            <a:spAutoFit/>
          </a:bodyPr>
          <a:lstStyle/>
          <a:p>
            <a:endParaRPr lang="zh-CN" altLang="en-US" sz="1600" b="0" i="0" dirty="0">
              <a:solidFill>
                <a:srgbClr val="05073B"/>
              </a:solidFill>
              <a:effectLst/>
              <a:latin typeface="PingFang-SC-Regular"/>
            </a:endParaRPr>
          </a:p>
          <a:p>
            <a:r>
              <a:rPr lang="en-US" altLang="zh-CN" sz="1600" dirty="0">
                <a:solidFill>
                  <a:srgbClr val="05073B"/>
                </a:solidFill>
                <a:latin typeface="PingFang-SC-Regular"/>
              </a:rPr>
              <a:t>1</a:t>
            </a:r>
            <a:r>
              <a:rPr lang="en-US" altLang="zh-CN" sz="1600" b="0" i="0" dirty="0">
                <a:solidFill>
                  <a:srgbClr val="05073B"/>
                </a:solidFill>
                <a:effectLst/>
                <a:latin typeface="PingFang-SC-Regular"/>
              </a:rPr>
              <a:t>.</a:t>
            </a:r>
            <a:r>
              <a:rPr lang="zh-CN" altLang="en-US" sz="1600" b="0" i="0" dirty="0">
                <a:solidFill>
                  <a:srgbClr val="0F0F0F"/>
                </a:solidFill>
                <a:effectLst/>
                <a:latin typeface="Söhne"/>
              </a:rPr>
              <a:t>在紧急状态下，南北方向和东西方向的灯都设置为红灯</a:t>
            </a:r>
            <a:endParaRPr lang="en-US" altLang="zh-CN" sz="1600" b="0" i="0" dirty="0">
              <a:solidFill>
                <a:srgbClr val="05073B"/>
              </a:solidFill>
              <a:effectLst/>
              <a:latin typeface="PingFang-SC-Regular"/>
            </a:endParaRPr>
          </a:p>
        </p:txBody>
      </p:sp>
      <p:sp>
        <p:nvSpPr>
          <p:cNvPr id="10" name="文本框 4">
            <a:extLst>
              <a:ext uri="{FF2B5EF4-FFF2-40B4-BE49-F238E27FC236}">
                <a16:creationId xmlns:a16="http://schemas.microsoft.com/office/drawing/2014/main" id="{E13F80EE-6CDF-0844-3A91-48D56371C1E6}"/>
              </a:ext>
            </a:extLst>
          </p:cNvPr>
          <p:cNvSpPr txBox="1"/>
          <p:nvPr/>
        </p:nvSpPr>
        <p:spPr>
          <a:xfrm>
            <a:off x="9063428" y="1705927"/>
            <a:ext cx="2274371" cy="1569660"/>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tLang="zh-CN" sz="1600" dirty="0">
              <a:solidFill>
                <a:srgbClr val="05073B"/>
              </a:solidFill>
              <a:latin typeface="PingFang-SC-Regular"/>
            </a:endParaRPr>
          </a:p>
          <a:p>
            <a:r>
              <a:rPr lang="en-US" altLang="zh-CN" sz="1600" dirty="0">
                <a:solidFill>
                  <a:srgbClr val="05073B"/>
                </a:solidFill>
                <a:latin typeface="PingFang-SC-Regular"/>
              </a:rPr>
              <a:t>2.</a:t>
            </a:r>
            <a:r>
              <a:rPr lang="zh-CN" altLang="en-US" sz="1600" b="0" i="0" dirty="0">
                <a:solidFill>
                  <a:srgbClr val="0F0F0F"/>
                </a:solidFill>
                <a:effectLst/>
                <a:latin typeface="Söhne"/>
              </a:rPr>
              <a:t>在夜间状态下，南北方向和东西方向的灯都设置为黄灯</a:t>
            </a:r>
            <a:endParaRPr lang="en-US" altLang="zh-CN" sz="1600" b="0" i="0" dirty="0">
              <a:solidFill>
                <a:srgbClr val="05073B"/>
              </a:solidFill>
              <a:effectLst/>
              <a:latin typeface="PingFang-SC-Regular"/>
            </a:endParaRPr>
          </a:p>
          <a:p>
            <a:endParaRPr lang="en-US" altLang="zh-CN" sz="1600" dirty="0">
              <a:solidFill>
                <a:srgbClr val="05073B"/>
              </a:solidFill>
              <a:latin typeface="PingFang-SC-Regular"/>
            </a:endParaRPr>
          </a:p>
          <a:p>
            <a:endParaRPr lang="zh-CN" altLang="en-US" sz="1600" b="1" dirty="0">
              <a:solidFill>
                <a:srgbClr val="79976B"/>
              </a:solidFill>
            </a:endParaRPr>
          </a:p>
        </p:txBody>
      </p:sp>
      <p:sp>
        <p:nvSpPr>
          <p:cNvPr id="11" name="文本框 4">
            <a:extLst>
              <a:ext uri="{FF2B5EF4-FFF2-40B4-BE49-F238E27FC236}">
                <a16:creationId xmlns:a16="http://schemas.microsoft.com/office/drawing/2014/main" id="{E13F80EE-6CDF-0844-3A91-48D56371C1E6}"/>
              </a:ext>
            </a:extLst>
          </p:cNvPr>
          <p:cNvSpPr txBox="1"/>
          <p:nvPr/>
        </p:nvSpPr>
        <p:spPr>
          <a:xfrm>
            <a:off x="8946517" y="3429000"/>
            <a:ext cx="2646086" cy="2308324"/>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tLang="zh-CN" sz="1600" dirty="0">
              <a:solidFill>
                <a:srgbClr val="05073B"/>
              </a:solidFill>
              <a:latin typeface="PingFang-SC-Regular"/>
            </a:endParaRPr>
          </a:p>
          <a:p>
            <a:endParaRPr lang="en-US" altLang="zh-CN" sz="1600" dirty="0">
              <a:solidFill>
                <a:srgbClr val="05073B"/>
              </a:solidFill>
              <a:latin typeface="PingFang-SC-Regular"/>
            </a:endParaRPr>
          </a:p>
          <a:p>
            <a:r>
              <a:rPr lang="en-US" altLang="zh-CN" sz="1600" dirty="0">
                <a:solidFill>
                  <a:srgbClr val="05073B"/>
                </a:solidFill>
                <a:latin typeface="PingFang-SC-Regular"/>
              </a:rPr>
              <a:t>4. </a:t>
            </a:r>
            <a:r>
              <a:rPr lang="zh-CN" altLang="en-US" sz="1600" b="0" i="0" dirty="0">
                <a:solidFill>
                  <a:srgbClr val="05073B"/>
                </a:solidFill>
                <a:effectLst/>
                <a:latin typeface="PingFang-SC-Regular"/>
              </a:rPr>
              <a:t>在其他情况下，系统进入正常运行状态。当计数器</a:t>
            </a:r>
            <a:r>
              <a:rPr lang="en-US" altLang="zh-CN" sz="1600" b="0" i="0" dirty="0" err="1">
                <a:solidFill>
                  <a:srgbClr val="05073B"/>
                </a:solidFill>
                <a:effectLst/>
                <a:latin typeface="PingFang-SC-Regular"/>
              </a:rPr>
              <a:t>cnt</a:t>
            </a:r>
            <a:r>
              <a:rPr lang="zh-CN" altLang="en-US" sz="1600" b="0" i="0" dirty="0">
                <a:solidFill>
                  <a:srgbClr val="05073B"/>
                </a:solidFill>
                <a:effectLst/>
                <a:latin typeface="PingFang-SC-Regular"/>
              </a:rPr>
              <a:t>的值达到</a:t>
            </a:r>
            <a:r>
              <a:rPr lang="en-US" altLang="zh-CN" sz="1600" b="0" i="0" dirty="0">
                <a:solidFill>
                  <a:srgbClr val="05073B"/>
                </a:solidFill>
                <a:effectLst/>
                <a:latin typeface="PingFang-SC-Regular"/>
              </a:rPr>
              <a:t>32'd50000000</a:t>
            </a:r>
            <a:r>
              <a:rPr lang="zh-CN" altLang="en-US" sz="1600" b="0" i="0" dirty="0">
                <a:solidFill>
                  <a:srgbClr val="05073B"/>
                </a:solidFill>
                <a:effectLst/>
                <a:latin typeface="PingFang-SC-Regular"/>
              </a:rPr>
              <a:t>时，系统会根据当前状态执行相应的操作。</a:t>
            </a:r>
            <a:endParaRPr lang="en-US" altLang="zh-CN" sz="1600" b="0" i="0" dirty="0">
              <a:solidFill>
                <a:srgbClr val="05073B"/>
              </a:solidFill>
              <a:effectLst/>
              <a:latin typeface="PingFang-SC-Regular"/>
            </a:endParaRPr>
          </a:p>
          <a:p>
            <a:endParaRPr lang="zh-CN" altLang="en-US" sz="1600" b="0" i="0" dirty="0">
              <a:solidFill>
                <a:srgbClr val="05073B"/>
              </a:solidFill>
              <a:effectLst/>
              <a:latin typeface="PingFang-SC-Regular"/>
            </a:endParaRPr>
          </a:p>
          <a:p>
            <a:endParaRPr lang="zh-CN" altLang="en-US" sz="1600" b="1" dirty="0">
              <a:solidFill>
                <a:srgbClr val="79976B"/>
              </a:solidFill>
            </a:endParaRPr>
          </a:p>
        </p:txBody>
      </p:sp>
      <p:sp>
        <p:nvSpPr>
          <p:cNvPr id="20" name="Quad Arrow 40">
            <a:extLst>
              <a:ext uri="{FF2B5EF4-FFF2-40B4-BE49-F238E27FC236}">
                <a16:creationId xmlns:a16="http://schemas.microsoft.com/office/drawing/2014/main" id="{7C44D09C-F21F-44F0-9B84-C63DC370501C}"/>
              </a:ext>
            </a:extLst>
          </p:cNvPr>
          <p:cNvSpPr/>
          <p:nvPr/>
        </p:nvSpPr>
        <p:spPr>
          <a:xfrm>
            <a:off x="2160877" y="1223750"/>
            <a:ext cx="6743217" cy="4964820"/>
          </a:xfrm>
          <a:prstGeom prst="quadArrow">
            <a:avLst>
              <a:gd name="adj1" fmla="val 2000"/>
              <a:gd name="adj2" fmla="val 4000"/>
              <a:gd name="adj3" fmla="val 5000"/>
            </a:avLst>
          </a:prstGeom>
          <a:solidFill>
            <a:srgbClr val="F7F7EC"/>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prstClr val="white"/>
              </a:solidFill>
              <a:effectLst/>
              <a:uLnTx/>
              <a:uFillTx/>
              <a:latin typeface="HarmonyOS Sans SC Light" panose="020F0502020204030204"/>
              <a:ea typeface="阿里巴巴普惠体 2.0 55 Regular"/>
              <a:cs typeface="阿里巴巴普惠体 2.0 55 Regular"/>
              <a:sym typeface="+mn-lt"/>
            </a:endParaRPr>
          </a:p>
        </p:txBody>
      </p:sp>
    </p:spTree>
    <p:extLst>
      <p:ext uri="{BB962C8B-B14F-4D97-AF65-F5344CB8AC3E}">
        <p14:creationId xmlns:p14="http://schemas.microsoft.com/office/powerpoint/2010/main" val="244042409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LIDE.ICON" val="#380009;"/>
</p:tagLst>
</file>

<file path=ppt/theme/theme1.xml><?xml version="1.0" encoding="utf-8"?>
<a:theme xmlns:a="http://schemas.openxmlformats.org/drawingml/2006/main" name="©51PPT模板网">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ucbakadn">
      <a:majorFont>
        <a:latin typeface="HarmonyOS Sans SC Light" panose="020F0302020204030204"/>
        <a:ea typeface="阿里巴巴普惠体 2.0 55 Regular"/>
        <a:cs typeface=""/>
      </a:majorFont>
      <a:minorFont>
        <a:latin typeface="HarmonyOS Sans SC Light" panose="020F0502020204030204"/>
        <a:ea typeface="阿里巴巴普惠体 2.0 55 Regula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A7BFAA"/>
        </a:solidFill>
        <a:ln>
          <a:noFill/>
        </a:ln>
      </a:spPr>
      <a:bodyPr rtlCol="0" anchor="ctr"/>
      <a:lstStyle>
        <a:defPPr algn="ctr" defTabSz="1375410">
          <a:defRPr sz="2665" dirty="0">
            <a:solidFill>
              <a:srgbClr val="FFFFFF"/>
            </a:solidFill>
            <a:cs typeface="+mn-ea"/>
            <a:sym typeface="+mn-lt"/>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2310</TotalTime>
  <Words>1355</Words>
  <Application>Microsoft Office PowerPoint</Application>
  <PresentationFormat>宽屏</PresentationFormat>
  <Paragraphs>134</Paragraphs>
  <Slides>14</Slides>
  <Notes>12</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14</vt:i4>
      </vt:variant>
    </vt:vector>
  </HeadingPairs>
  <TitlesOfParts>
    <vt:vector size="25" baseType="lpstr">
      <vt:lpstr>-apple-system</vt:lpstr>
      <vt:lpstr>HarmonyOS Sans SC Light</vt:lpstr>
      <vt:lpstr>MiSans Heavy</vt:lpstr>
      <vt:lpstr>PingFang-SC-Regular</vt:lpstr>
      <vt:lpstr>Söhne</vt:lpstr>
      <vt:lpstr>阿里巴巴普惠体 2.0 55 Regular</vt:lpstr>
      <vt:lpstr>等线</vt:lpstr>
      <vt:lpstr>站酷文艺体</vt:lpstr>
      <vt:lpstr>字魂255号-波纹艺术黑</vt:lpstr>
      <vt:lpstr>Arial</vt:lpstr>
      <vt:lpstr>©51PPT模板网</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51PPT模板网</Manager>
  <Company>www.51pptmoban.com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清新淡雅莫兰迪色工作计划ppt模板</dc:title>
  <dc:creator>©51PPT模板网</dc:creator>
  <cp:keywords>www.51pptmoban.com（原创模板）</cp:keywords>
  <dc:description>51PPT模板网，幻灯片演示模板及素材免费下载！_x000d_
51PPT模板网 唯一访问网址：www.51pptmoban.com</dc:description>
  <cp:lastModifiedBy>王 越洋</cp:lastModifiedBy>
  <cp:revision>109</cp:revision>
  <dcterms:created xsi:type="dcterms:W3CDTF">2023-07-02T01:38:29Z</dcterms:created>
  <dcterms:modified xsi:type="dcterms:W3CDTF">2023-11-26T15:54:28Z</dcterms:modified>
</cp:coreProperties>
</file>

<file path=docProps/thumbnail.jpeg>
</file>